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9" r:id="rId1"/>
  </p:sldMasterIdLst>
  <p:notesMasterIdLst>
    <p:notesMasterId r:id="rId20"/>
  </p:notesMasterIdLst>
  <p:handoutMasterIdLst>
    <p:handoutMasterId r:id="rId21"/>
  </p:handoutMasterIdLst>
  <p:sldIdLst>
    <p:sldId id="256" r:id="rId2"/>
    <p:sldId id="295" r:id="rId3"/>
    <p:sldId id="299" r:id="rId4"/>
    <p:sldId id="297" r:id="rId5"/>
    <p:sldId id="301" r:id="rId6"/>
    <p:sldId id="298" r:id="rId7"/>
    <p:sldId id="303" r:id="rId8"/>
    <p:sldId id="302" r:id="rId9"/>
    <p:sldId id="311" r:id="rId10"/>
    <p:sldId id="304" r:id="rId11"/>
    <p:sldId id="312" r:id="rId12"/>
    <p:sldId id="305" r:id="rId13"/>
    <p:sldId id="313" r:id="rId14"/>
    <p:sldId id="306" r:id="rId15"/>
    <p:sldId id="314" r:id="rId16"/>
    <p:sldId id="308" r:id="rId17"/>
    <p:sldId id="315" r:id="rId18"/>
    <p:sldId id="310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  <a:srgbClr val="FFFFFF"/>
    <a:srgbClr val="FF8989"/>
    <a:srgbClr val="D9D9D9"/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24DBE8-8353-4C84-8C95-44945D97D796}" v="244" dt="2022-12-25T14:23:12.9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48" autoAdjust="0"/>
    <p:restoredTop sz="95153"/>
  </p:normalViewPr>
  <p:slideViewPr>
    <p:cSldViewPr snapToGrid="0" snapToObjects="1">
      <p:cViewPr varScale="1">
        <p:scale>
          <a:sx n="60" d="100"/>
          <a:sy n="60" d="100"/>
        </p:scale>
        <p:origin x="70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0" d="100"/>
          <a:sy n="60" d="100"/>
        </p:scale>
        <p:origin x="3187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jid Choudhury" userId="a37f0bd66b0f646b" providerId="LiveId" clId="{3B24DBE8-8353-4C84-8C95-44945D97D796}"/>
    <pc:docChg chg="undo redo custSel addSld delSld modSld sldOrd modMainMaster">
      <pc:chgData name="Sajid Choudhury" userId="a37f0bd66b0f646b" providerId="LiveId" clId="{3B24DBE8-8353-4C84-8C95-44945D97D796}" dt="2022-12-25T14:39:07.007" v="1582" actId="12788"/>
      <pc:docMkLst>
        <pc:docMk/>
      </pc:docMkLst>
      <pc:sldChg chg="addSp delSp modSp mod">
        <pc:chgData name="Sajid Choudhury" userId="a37f0bd66b0f646b" providerId="LiveId" clId="{3B24DBE8-8353-4C84-8C95-44945D97D796}" dt="2022-12-25T14:39:07.007" v="1582" actId="12788"/>
        <pc:sldMkLst>
          <pc:docMk/>
          <pc:sldMk cId="2778246567" sldId="256"/>
        </pc:sldMkLst>
        <pc:spChg chg="mod">
          <ac:chgData name="Sajid Choudhury" userId="a37f0bd66b0f646b" providerId="LiveId" clId="{3B24DBE8-8353-4C84-8C95-44945D97D796}" dt="2022-12-24T08:46:37.964" v="949" actId="404"/>
          <ac:spMkLst>
            <pc:docMk/>
            <pc:sldMk cId="2778246567" sldId="256"/>
            <ac:spMk id="2" creationId="{8146C925-AD3C-084C-A393-173805EA7DAE}"/>
          </ac:spMkLst>
        </pc:spChg>
        <pc:spChg chg="del">
          <ac:chgData name="Sajid Choudhury" userId="a37f0bd66b0f646b" providerId="LiveId" clId="{3B24DBE8-8353-4C84-8C95-44945D97D796}" dt="2022-12-24T06:08:02.416" v="5" actId="478"/>
          <ac:spMkLst>
            <pc:docMk/>
            <pc:sldMk cId="2778246567" sldId="256"/>
            <ac:spMk id="3" creationId="{17F0DBAF-7D79-1641-9F57-35E40E2F3CCD}"/>
          </ac:spMkLst>
        </pc:spChg>
        <pc:spChg chg="del">
          <ac:chgData name="Sajid Choudhury" userId="a37f0bd66b0f646b" providerId="LiveId" clId="{3B24DBE8-8353-4C84-8C95-44945D97D796}" dt="2022-12-24T06:40:21.222" v="416" actId="478"/>
          <ac:spMkLst>
            <pc:docMk/>
            <pc:sldMk cId="2778246567" sldId="256"/>
            <ac:spMk id="4" creationId="{4574D790-E73F-7D4F-8076-2A1F198D2A5C}"/>
          </ac:spMkLst>
        </pc:spChg>
        <pc:spChg chg="del">
          <ac:chgData name="Sajid Choudhury" userId="a37f0bd66b0f646b" providerId="LiveId" clId="{3B24DBE8-8353-4C84-8C95-44945D97D796}" dt="2022-12-24T06:08:01.014" v="4" actId="478"/>
          <ac:spMkLst>
            <pc:docMk/>
            <pc:sldMk cId="2778246567" sldId="256"/>
            <ac:spMk id="5" creationId="{73D65FC9-0D80-444D-8239-028EF0E63ED0}"/>
          </ac:spMkLst>
        </pc:spChg>
        <pc:spChg chg="del">
          <ac:chgData name="Sajid Choudhury" userId="a37f0bd66b0f646b" providerId="LiveId" clId="{3B24DBE8-8353-4C84-8C95-44945D97D796}" dt="2022-12-24T06:07:59.574" v="3" actId="478"/>
          <ac:spMkLst>
            <pc:docMk/>
            <pc:sldMk cId="2778246567" sldId="256"/>
            <ac:spMk id="7" creationId="{C185C57D-A765-0B46-AE76-AD4244F426AB}"/>
          </ac:spMkLst>
        </pc:spChg>
        <pc:spChg chg="del">
          <ac:chgData name="Sajid Choudhury" userId="a37f0bd66b0f646b" providerId="LiveId" clId="{3B24DBE8-8353-4C84-8C95-44945D97D796}" dt="2022-12-24T06:07:58.280" v="2" actId="478"/>
          <ac:spMkLst>
            <pc:docMk/>
            <pc:sldMk cId="2778246567" sldId="256"/>
            <ac:spMk id="9" creationId="{C7A885CF-D2B7-2D4F-9C5B-F2B757DB520C}"/>
          </ac:spMkLst>
        </pc:spChg>
        <pc:spChg chg="del">
          <ac:chgData name="Sajid Choudhury" userId="a37f0bd66b0f646b" providerId="LiveId" clId="{3B24DBE8-8353-4C84-8C95-44945D97D796}" dt="2022-12-24T06:40:18.118" v="415" actId="478"/>
          <ac:spMkLst>
            <pc:docMk/>
            <pc:sldMk cId="2778246567" sldId="256"/>
            <ac:spMk id="11" creationId="{6D4ABD83-8F2E-FD4E-B18C-2299D6E2E152}"/>
          </ac:spMkLst>
        </pc:spChg>
        <pc:spChg chg="del">
          <ac:chgData name="Sajid Choudhury" userId="a37f0bd66b0f646b" providerId="LiveId" clId="{3B24DBE8-8353-4C84-8C95-44945D97D796}" dt="2022-12-24T06:07:54.871" v="1" actId="478"/>
          <ac:spMkLst>
            <pc:docMk/>
            <pc:sldMk cId="2778246567" sldId="256"/>
            <ac:spMk id="12" creationId="{7967BC07-340E-B7E7-D99E-40400553807F}"/>
          </ac:spMkLst>
        </pc:spChg>
        <pc:spChg chg="del mod">
          <ac:chgData name="Sajid Choudhury" userId="a37f0bd66b0f646b" providerId="LiveId" clId="{3B24DBE8-8353-4C84-8C95-44945D97D796}" dt="2022-12-24T06:40:28.452" v="418" actId="478"/>
          <ac:spMkLst>
            <pc:docMk/>
            <pc:sldMk cId="2778246567" sldId="256"/>
            <ac:spMk id="13" creationId="{DB74ABDA-11C0-7C43-8041-3445AA6819AB}"/>
          </ac:spMkLst>
        </pc:spChg>
        <pc:spChg chg="add mod">
          <ac:chgData name="Sajid Choudhury" userId="a37f0bd66b0f646b" providerId="LiveId" clId="{3B24DBE8-8353-4C84-8C95-44945D97D796}" dt="2022-12-25T03:19:41.894" v="1404" actId="20577"/>
          <ac:spMkLst>
            <pc:docMk/>
            <pc:sldMk cId="2778246567" sldId="256"/>
            <ac:spMk id="15" creationId="{5636667E-12AA-33D2-00FA-4C32ED7D002F}"/>
          </ac:spMkLst>
        </pc:spChg>
        <pc:spChg chg="del">
          <ac:chgData name="Sajid Choudhury" userId="a37f0bd66b0f646b" providerId="LiveId" clId="{3B24DBE8-8353-4C84-8C95-44945D97D796}" dt="2022-12-24T06:08:03.749" v="6" actId="478"/>
          <ac:spMkLst>
            <pc:docMk/>
            <pc:sldMk cId="2778246567" sldId="256"/>
            <ac:spMk id="16" creationId="{2F151145-FF9D-D648-9B44-04EEC1AA11EF}"/>
          </ac:spMkLst>
        </pc:spChg>
        <pc:spChg chg="add mod">
          <ac:chgData name="Sajid Choudhury" userId="a37f0bd66b0f646b" providerId="LiveId" clId="{3B24DBE8-8353-4C84-8C95-44945D97D796}" dt="2022-12-25T14:39:07.007" v="1582" actId="12788"/>
          <ac:spMkLst>
            <pc:docMk/>
            <pc:sldMk cId="2778246567" sldId="256"/>
            <ac:spMk id="20" creationId="{CECC13EE-FBCE-10C6-EB5D-43BB62188098}"/>
          </ac:spMkLst>
        </pc:spChg>
        <pc:spChg chg="add mod">
          <ac:chgData name="Sajid Choudhury" userId="a37f0bd66b0f646b" providerId="LiveId" clId="{3B24DBE8-8353-4C84-8C95-44945D97D796}" dt="2022-12-24T08:43:15.636" v="797" actId="113"/>
          <ac:spMkLst>
            <pc:docMk/>
            <pc:sldMk cId="2778246567" sldId="256"/>
            <ac:spMk id="21" creationId="{BB547222-A76B-567F-F82E-B34979900BE4}"/>
          </ac:spMkLst>
        </pc:spChg>
        <pc:spChg chg="add mod">
          <ac:chgData name="Sajid Choudhury" userId="a37f0bd66b0f646b" providerId="LiveId" clId="{3B24DBE8-8353-4C84-8C95-44945D97D796}" dt="2022-12-25T14:39:07.007" v="1582" actId="12788"/>
          <ac:spMkLst>
            <pc:docMk/>
            <pc:sldMk cId="2778246567" sldId="256"/>
            <ac:spMk id="22" creationId="{DA43A702-4CF0-D740-2F5E-625EB6ED414A}"/>
          </ac:spMkLst>
        </pc:spChg>
        <pc:spChg chg="add mod">
          <ac:chgData name="Sajid Choudhury" userId="a37f0bd66b0f646b" providerId="LiveId" clId="{3B24DBE8-8353-4C84-8C95-44945D97D796}" dt="2022-12-25T14:39:07.007" v="1582" actId="12788"/>
          <ac:spMkLst>
            <pc:docMk/>
            <pc:sldMk cId="2778246567" sldId="256"/>
            <ac:spMk id="23" creationId="{744D3B9B-4D47-C622-5934-3A8FA182B243}"/>
          </ac:spMkLst>
        </pc:spChg>
        <pc:picChg chg="del">
          <ac:chgData name="Sajid Choudhury" userId="a37f0bd66b0f646b" providerId="LiveId" clId="{3B24DBE8-8353-4C84-8C95-44945D97D796}" dt="2022-12-24T06:07:54.871" v="1" actId="478"/>
          <ac:picMkLst>
            <pc:docMk/>
            <pc:sldMk cId="2778246567" sldId="256"/>
            <ac:picMk id="6" creationId="{8C1E2448-7174-D146-87EA-2E00E125DAA6}"/>
          </ac:picMkLst>
        </pc:picChg>
        <pc:picChg chg="del">
          <ac:chgData name="Sajid Choudhury" userId="a37f0bd66b0f646b" providerId="LiveId" clId="{3B24DBE8-8353-4C84-8C95-44945D97D796}" dt="2022-12-24T06:07:54.871" v="1" actId="478"/>
          <ac:picMkLst>
            <pc:docMk/>
            <pc:sldMk cId="2778246567" sldId="256"/>
            <ac:picMk id="8" creationId="{9DBEAE45-EACB-644E-B57B-BF1FCD177DEF}"/>
          </ac:picMkLst>
        </pc:picChg>
        <pc:picChg chg="del">
          <ac:chgData name="Sajid Choudhury" userId="a37f0bd66b0f646b" providerId="LiveId" clId="{3B24DBE8-8353-4C84-8C95-44945D97D796}" dt="2022-12-24T06:07:54.871" v="1" actId="478"/>
          <ac:picMkLst>
            <pc:docMk/>
            <pc:sldMk cId="2778246567" sldId="256"/>
            <ac:picMk id="10" creationId="{1D1BDD9D-1AC6-D545-AED6-677086890AE3}"/>
          </ac:picMkLst>
        </pc:picChg>
        <pc:picChg chg="del">
          <ac:chgData name="Sajid Choudhury" userId="a37f0bd66b0f646b" providerId="LiveId" clId="{3B24DBE8-8353-4C84-8C95-44945D97D796}" dt="2022-12-24T06:07:54.871" v="1" actId="478"/>
          <ac:picMkLst>
            <pc:docMk/>
            <pc:sldMk cId="2778246567" sldId="256"/>
            <ac:picMk id="1026" creationId="{3858C5C2-70BE-814B-8762-8829283F2142}"/>
          </ac:picMkLst>
        </pc:picChg>
        <pc:picChg chg="del">
          <ac:chgData name="Sajid Choudhury" userId="a37f0bd66b0f646b" providerId="LiveId" clId="{3B24DBE8-8353-4C84-8C95-44945D97D796}" dt="2022-12-24T06:07:46.911" v="0" actId="478"/>
          <ac:picMkLst>
            <pc:docMk/>
            <pc:sldMk cId="2778246567" sldId="256"/>
            <ac:picMk id="1028" creationId="{AEDB557B-883F-B642-8577-6498598B70A8}"/>
          </ac:picMkLst>
        </pc:picChg>
      </pc:sldChg>
      <pc:sldChg chg="del">
        <pc:chgData name="Sajid Choudhury" userId="a37f0bd66b0f646b" providerId="LiveId" clId="{3B24DBE8-8353-4C84-8C95-44945D97D796}" dt="2022-12-24T06:38:52.730" v="361" actId="47"/>
        <pc:sldMkLst>
          <pc:docMk/>
          <pc:sldMk cId="2984699319" sldId="257"/>
        </pc:sldMkLst>
      </pc:sldChg>
      <pc:sldChg chg="del">
        <pc:chgData name="Sajid Choudhury" userId="a37f0bd66b0f646b" providerId="LiveId" clId="{3B24DBE8-8353-4C84-8C95-44945D97D796}" dt="2022-12-24T06:38:52.730" v="361" actId="47"/>
        <pc:sldMkLst>
          <pc:docMk/>
          <pc:sldMk cId="2642175759" sldId="258"/>
        </pc:sldMkLst>
      </pc:sldChg>
      <pc:sldChg chg="del">
        <pc:chgData name="Sajid Choudhury" userId="a37f0bd66b0f646b" providerId="LiveId" clId="{3B24DBE8-8353-4C84-8C95-44945D97D796}" dt="2022-12-24T06:38:52.730" v="361" actId="47"/>
        <pc:sldMkLst>
          <pc:docMk/>
          <pc:sldMk cId="1959859778" sldId="259"/>
        </pc:sldMkLst>
      </pc:sldChg>
      <pc:sldChg chg="del">
        <pc:chgData name="Sajid Choudhury" userId="a37f0bd66b0f646b" providerId="LiveId" clId="{3B24DBE8-8353-4C84-8C95-44945D97D796}" dt="2022-12-24T06:38:52.730" v="361" actId="47"/>
        <pc:sldMkLst>
          <pc:docMk/>
          <pc:sldMk cId="821992315" sldId="264"/>
        </pc:sldMkLst>
      </pc:sldChg>
      <pc:sldChg chg="del">
        <pc:chgData name="Sajid Choudhury" userId="a37f0bd66b0f646b" providerId="LiveId" clId="{3B24DBE8-8353-4C84-8C95-44945D97D796}" dt="2022-12-24T06:38:52.730" v="361" actId="47"/>
        <pc:sldMkLst>
          <pc:docMk/>
          <pc:sldMk cId="3005554769" sldId="268"/>
        </pc:sldMkLst>
      </pc:sldChg>
      <pc:sldChg chg="del">
        <pc:chgData name="Sajid Choudhury" userId="a37f0bd66b0f646b" providerId="LiveId" clId="{3B24DBE8-8353-4C84-8C95-44945D97D796}" dt="2022-12-24T06:38:03.742" v="336" actId="47"/>
        <pc:sldMkLst>
          <pc:docMk/>
          <pc:sldMk cId="2097328553" sldId="272"/>
        </pc:sldMkLst>
      </pc:sldChg>
      <pc:sldChg chg="del">
        <pc:chgData name="Sajid Choudhury" userId="a37f0bd66b0f646b" providerId="LiveId" clId="{3B24DBE8-8353-4C84-8C95-44945D97D796}" dt="2022-12-24T06:38:52.730" v="361" actId="47"/>
        <pc:sldMkLst>
          <pc:docMk/>
          <pc:sldMk cId="318081049" sldId="276"/>
        </pc:sldMkLst>
      </pc:sldChg>
      <pc:sldChg chg="del">
        <pc:chgData name="Sajid Choudhury" userId="a37f0bd66b0f646b" providerId="LiveId" clId="{3B24DBE8-8353-4C84-8C95-44945D97D796}" dt="2022-12-24T06:38:52.730" v="361" actId="47"/>
        <pc:sldMkLst>
          <pc:docMk/>
          <pc:sldMk cId="1358462619" sldId="277"/>
        </pc:sldMkLst>
      </pc:sldChg>
      <pc:sldChg chg="del">
        <pc:chgData name="Sajid Choudhury" userId="a37f0bd66b0f646b" providerId="LiveId" clId="{3B24DBE8-8353-4C84-8C95-44945D97D796}" dt="2022-12-24T06:38:52.730" v="361" actId="47"/>
        <pc:sldMkLst>
          <pc:docMk/>
          <pc:sldMk cId="4194278917" sldId="278"/>
        </pc:sldMkLst>
      </pc:sldChg>
      <pc:sldChg chg="del">
        <pc:chgData name="Sajid Choudhury" userId="a37f0bd66b0f646b" providerId="LiveId" clId="{3B24DBE8-8353-4C84-8C95-44945D97D796}" dt="2022-12-24T06:38:52.730" v="361" actId="47"/>
        <pc:sldMkLst>
          <pc:docMk/>
          <pc:sldMk cId="2278554073" sldId="280"/>
        </pc:sldMkLst>
      </pc:sldChg>
      <pc:sldChg chg="del">
        <pc:chgData name="Sajid Choudhury" userId="a37f0bd66b0f646b" providerId="LiveId" clId="{3B24DBE8-8353-4C84-8C95-44945D97D796}" dt="2022-12-24T06:38:52.730" v="361" actId="47"/>
        <pc:sldMkLst>
          <pc:docMk/>
          <pc:sldMk cId="1361576288" sldId="283"/>
        </pc:sldMkLst>
      </pc:sldChg>
      <pc:sldChg chg="del">
        <pc:chgData name="Sajid Choudhury" userId="a37f0bd66b0f646b" providerId="LiveId" clId="{3B24DBE8-8353-4C84-8C95-44945D97D796}" dt="2022-12-24T06:38:52.730" v="361" actId="47"/>
        <pc:sldMkLst>
          <pc:docMk/>
          <pc:sldMk cId="1365090019" sldId="286"/>
        </pc:sldMkLst>
      </pc:sldChg>
      <pc:sldChg chg="del">
        <pc:chgData name="Sajid Choudhury" userId="a37f0bd66b0f646b" providerId="LiveId" clId="{3B24DBE8-8353-4C84-8C95-44945D97D796}" dt="2022-12-24T06:38:52.730" v="361" actId="47"/>
        <pc:sldMkLst>
          <pc:docMk/>
          <pc:sldMk cId="2408797340" sldId="287"/>
        </pc:sldMkLst>
      </pc:sldChg>
      <pc:sldChg chg="del">
        <pc:chgData name="Sajid Choudhury" userId="a37f0bd66b0f646b" providerId="LiveId" clId="{3B24DBE8-8353-4C84-8C95-44945D97D796}" dt="2022-12-24T06:38:52.730" v="361" actId="47"/>
        <pc:sldMkLst>
          <pc:docMk/>
          <pc:sldMk cId="3086108362" sldId="288"/>
        </pc:sldMkLst>
      </pc:sldChg>
      <pc:sldChg chg="del">
        <pc:chgData name="Sajid Choudhury" userId="a37f0bd66b0f646b" providerId="LiveId" clId="{3B24DBE8-8353-4C84-8C95-44945D97D796}" dt="2022-12-24T06:38:52.730" v="361" actId="47"/>
        <pc:sldMkLst>
          <pc:docMk/>
          <pc:sldMk cId="681849024" sldId="290"/>
        </pc:sldMkLst>
      </pc:sldChg>
      <pc:sldChg chg="del">
        <pc:chgData name="Sajid Choudhury" userId="a37f0bd66b0f646b" providerId="LiveId" clId="{3B24DBE8-8353-4C84-8C95-44945D97D796}" dt="2022-12-24T06:38:52.730" v="361" actId="47"/>
        <pc:sldMkLst>
          <pc:docMk/>
          <pc:sldMk cId="3430931830" sldId="291"/>
        </pc:sldMkLst>
      </pc:sldChg>
      <pc:sldChg chg="del">
        <pc:chgData name="Sajid Choudhury" userId="a37f0bd66b0f646b" providerId="LiveId" clId="{3B24DBE8-8353-4C84-8C95-44945D97D796}" dt="2022-12-24T06:38:52.730" v="361" actId="47"/>
        <pc:sldMkLst>
          <pc:docMk/>
          <pc:sldMk cId="786827221" sldId="292"/>
        </pc:sldMkLst>
      </pc:sldChg>
      <pc:sldChg chg="del">
        <pc:chgData name="Sajid Choudhury" userId="a37f0bd66b0f646b" providerId="LiveId" clId="{3B24DBE8-8353-4C84-8C95-44945D97D796}" dt="2022-12-24T06:38:52.730" v="361" actId="47"/>
        <pc:sldMkLst>
          <pc:docMk/>
          <pc:sldMk cId="254430729" sldId="293"/>
        </pc:sldMkLst>
      </pc:sldChg>
      <pc:sldChg chg="addSp delSp modSp mod modClrScheme chgLayout">
        <pc:chgData name="Sajid Choudhury" userId="a37f0bd66b0f646b" providerId="LiveId" clId="{3B24DBE8-8353-4C84-8C95-44945D97D796}" dt="2022-12-25T03:04:27.777" v="1118" actId="1440"/>
        <pc:sldMkLst>
          <pc:docMk/>
          <pc:sldMk cId="3768087126" sldId="295"/>
        </pc:sldMkLst>
        <pc:spChg chg="mod ord">
          <ac:chgData name="Sajid Choudhury" userId="a37f0bd66b0f646b" providerId="LiveId" clId="{3B24DBE8-8353-4C84-8C95-44945D97D796}" dt="2022-12-25T03:03:48.130" v="1113" actId="700"/>
          <ac:spMkLst>
            <pc:docMk/>
            <pc:sldMk cId="3768087126" sldId="295"/>
            <ac:spMk id="2" creationId="{EC2EC05D-A30C-BE68-5515-12B1F5B619BE}"/>
          </ac:spMkLst>
        </pc:spChg>
        <pc:spChg chg="mod ord">
          <ac:chgData name="Sajid Choudhury" userId="a37f0bd66b0f646b" providerId="LiveId" clId="{3B24DBE8-8353-4C84-8C95-44945D97D796}" dt="2022-12-25T03:03:48.130" v="1113" actId="700"/>
          <ac:spMkLst>
            <pc:docMk/>
            <pc:sldMk cId="3768087126" sldId="295"/>
            <ac:spMk id="3" creationId="{26A0B13A-71C9-F2E3-7452-32C3044F13B8}"/>
          </ac:spMkLst>
        </pc:spChg>
        <pc:spChg chg="mod ord">
          <ac:chgData name="Sajid Choudhury" userId="a37f0bd66b0f646b" providerId="LiveId" clId="{3B24DBE8-8353-4C84-8C95-44945D97D796}" dt="2022-12-25T03:03:48.130" v="1113" actId="700"/>
          <ac:spMkLst>
            <pc:docMk/>
            <pc:sldMk cId="3768087126" sldId="295"/>
            <ac:spMk id="4" creationId="{6A9CAA8B-4A0A-8311-3130-0C2090990F84}"/>
          </ac:spMkLst>
        </pc:spChg>
        <pc:spChg chg="mod ord">
          <ac:chgData name="Sajid Choudhury" userId="a37f0bd66b0f646b" providerId="LiveId" clId="{3B24DBE8-8353-4C84-8C95-44945D97D796}" dt="2022-12-25T03:03:48.130" v="1113" actId="700"/>
          <ac:spMkLst>
            <pc:docMk/>
            <pc:sldMk cId="3768087126" sldId="295"/>
            <ac:spMk id="5" creationId="{3707FCD8-7641-6C0B-74E9-92F772F4C011}"/>
          </ac:spMkLst>
        </pc:spChg>
        <pc:spChg chg="add del mod ord">
          <ac:chgData name="Sajid Choudhury" userId="a37f0bd66b0f646b" providerId="LiveId" clId="{3B24DBE8-8353-4C84-8C95-44945D97D796}" dt="2022-12-25T02:47:12.296" v="1030" actId="700"/>
          <ac:spMkLst>
            <pc:docMk/>
            <pc:sldMk cId="3768087126" sldId="295"/>
            <ac:spMk id="6" creationId="{59F26529-1E13-B1D4-6C8A-35D09B4B62B2}"/>
          </ac:spMkLst>
        </pc:spChg>
        <pc:spChg chg="add del mod ord">
          <ac:chgData name="Sajid Choudhury" userId="a37f0bd66b0f646b" providerId="LiveId" clId="{3B24DBE8-8353-4C84-8C95-44945D97D796}" dt="2022-12-25T02:51:41.090" v="1071" actId="700"/>
          <ac:spMkLst>
            <pc:docMk/>
            <pc:sldMk cId="3768087126" sldId="295"/>
            <ac:spMk id="8" creationId="{057C860C-E9A7-8FFC-6F58-0F814CFA3ED1}"/>
          </ac:spMkLst>
        </pc:spChg>
        <pc:spChg chg="add del mod ord">
          <ac:chgData name="Sajid Choudhury" userId="a37f0bd66b0f646b" providerId="LiveId" clId="{3B24DBE8-8353-4C84-8C95-44945D97D796}" dt="2022-12-25T02:51:41.090" v="1071" actId="700"/>
          <ac:spMkLst>
            <pc:docMk/>
            <pc:sldMk cId="3768087126" sldId="295"/>
            <ac:spMk id="9" creationId="{8AF43902-7721-C080-0D40-D53041038C3D}"/>
          </ac:spMkLst>
        </pc:spChg>
        <pc:spChg chg="add del mod ord">
          <ac:chgData name="Sajid Choudhury" userId="a37f0bd66b0f646b" providerId="LiveId" clId="{3B24DBE8-8353-4C84-8C95-44945D97D796}" dt="2022-12-25T02:51:41.090" v="1071" actId="700"/>
          <ac:spMkLst>
            <pc:docMk/>
            <pc:sldMk cId="3768087126" sldId="295"/>
            <ac:spMk id="10" creationId="{CEFCB2A3-BE00-31B5-41E9-34EE3D67A3D1}"/>
          </ac:spMkLst>
        </pc:spChg>
        <pc:spChg chg="add del mod ord">
          <ac:chgData name="Sajid Choudhury" userId="a37f0bd66b0f646b" providerId="LiveId" clId="{3B24DBE8-8353-4C84-8C95-44945D97D796}" dt="2022-12-25T03:03:48.130" v="1113" actId="700"/>
          <ac:spMkLst>
            <pc:docMk/>
            <pc:sldMk cId="3768087126" sldId="295"/>
            <ac:spMk id="11" creationId="{264263F4-A11E-3AEC-FD15-241ACCC5181A}"/>
          </ac:spMkLst>
        </pc:spChg>
        <pc:spChg chg="add del mod ord">
          <ac:chgData name="Sajid Choudhury" userId="a37f0bd66b0f646b" providerId="LiveId" clId="{3B24DBE8-8353-4C84-8C95-44945D97D796}" dt="2022-12-25T03:04:08.325" v="1114"/>
          <ac:spMkLst>
            <pc:docMk/>
            <pc:sldMk cId="3768087126" sldId="295"/>
            <ac:spMk id="12" creationId="{FA5E0689-770C-A0D4-C837-F452F60C3890}"/>
          </ac:spMkLst>
        </pc:spChg>
        <pc:graphicFrameChg chg="mod ord">
          <ac:chgData name="Sajid Choudhury" userId="a37f0bd66b0f646b" providerId="LiveId" clId="{3B24DBE8-8353-4C84-8C95-44945D97D796}" dt="2022-12-25T03:03:48.130" v="1113" actId="700"/>
          <ac:graphicFrameMkLst>
            <pc:docMk/>
            <pc:sldMk cId="3768087126" sldId="295"/>
            <ac:graphicFrameMk id="7" creationId="{2959713D-630A-B026-C460-F68BF7A09370}"/>
          </ac:graphicFrameMkLst>
        </pc:graphicFrameChg>
        <pc:picChg chg="add mod">
          <ac:chgData name="Sajid Choudhury" userId="a37f0bd66b0f646b" providerId="LiveId" clId="{3B24DBE8-8353-4C84-8C95-44945D97D796}" dt="2022-12-25T03:04:27.777" v="1118" actId="1440"/>
          <ac:picMkLst>
            <pc:docMk/>
            <pc:sldMk cId="3768087126" sldId="295"/>
            <ac:picMk id="1026" creationId="{1D33A40C-3E91-AA4A-5E21-AA6005C2EE55}"/>
          </ac:picMkLst>
        </pc:picChg>
      </pc:sldChg>
      <pc:sldChg chg="modSp del mod modClrScheme chgLayout">
        <pc:chgData name="Sajid Choudhury" userId="a37f0bd66b0f646b" providerId="LiveId" clId="{3B24DBE8-8353-4C84-8C95-44945D97D796}" dt="2022-12-25T03:06:20.416" v="1136" actId="47"/>
        <pc:sldMkLst>
          <pc:docMk/>
          <pc:sldMk cId="1401262058" sldId="296"/>
        </pc:sldMkLst>
        <pc:spChg chg="mod ord">
          <ac:chgData name="Sajid Choudhury" userId="a37f0bd66b0f646b" providerId="LiveId" clId="{3B24DBE8-8353-4C84-8C95-44945D97D796}" dt="2022-12-25T02:45:35.495" v="974" actId="255"/>
          <ac:spMkLst>
            <pc:docMk/>
            <pc:sldMk cId="1401262058" sldId="296"/>
            <ac:spMk id="2" creationId="{EC2EC05D-A30C-BE68-5515-12B1F5B619BE}"/>
          </ac:spMkLst>
        </pc:spChg>
        <pc:spChg chg="mod ord">
          <ac:chgData name="Sajid Choudhury" userId="a37f0bd66b0f646b" providerId="LiveId" clId="{3B24DBE8-8353-4C84-8C95-44945D97D796}" dt="2022-12-24T08:51:07.669" v="969" actId="700"/>
          <ac:spMkLst>
            <pc:docMk/>
            <pc:sldMk cId="1401262058" sldId="296"/>
            <ac:spMk id="3" creationId="{36EFA790-406F-C1A2-4D0D-350CB9064077}"/>
          </ac:spMkLst>
        </pc:spChg>
        <pc:spChg chg="mod ord">
          <ac:chgData name="Sajid Choudhury" userId="a37f0bd66b0f646b" providerId="LiveId" clId="{3B24DBE8-8353-4C84-8C95-44945D97D796}" dt="2022-12-24T08:51:07.669" v="969" actId="700"/>
          <ac:spMkLst>
            <pc:docMk/>
            <pc:sldMk cId="1401262058" sldId="296"/>
            <ac:spMk id="4" creationId="{6A9CAA8B-4A0A-8311-3130-0C2090990F84}"/>
          </ac:spMkLst>
        </pc:spChg>
        <pc:spChg chg="mod ord">
          <ac:chgData name="Sajid Choudhury" userId="a37f0bd66b0f646b" providerId="LiveId" clId="{3B24DBE8-8353-4C84-8C95-44945D97D796}" dt="2022-12-24T08:51:07.669" v="969" actId="700"/>
          <ac:spMkLst>
            <pc:docMk/>
            <pc:sldMk cId="1401262058" sldId="296"/>
            <ac:spMk id="5" creationId="{3707FCD8-7641-6C0B-74E9-92F772F4C011}"/>
          </ac:spMkLst>
        </pc:spChg>
        <pc:graphicFrameChg chg="mod ord">
          <ac:chgData name="Sajid Choudhury" userId="a37f0bd66b0f646b" providerId="LiveId" clId="{3B24DBE8-8353-4C84-8C95-44945D97D796}" dt="2022-12-24T08:51:07.669" v="969" actId="700"/>
          <ac:graphicFrameMkLst>
            <pc:docMk/>
            <pc:sldMk cId="1401262058" sldId="296"/>
            <ac:graphicFrameMk id="7" creationId="{2959713D-630A-B026-C460-F68BF7A09370}"/>
          </ac:graphicFrameMkLst>
        </pc:graphicFrameChg>
      </pc:sldChg>
      <pc:sldChg chg="del">
        <pc:chgData name="Sajid Choudhury" userId="a37f0bd66b0f646b" providerId="LiveId" clId="{3B24DBE8-8353-4C84-8C95-44945D97D796}" dt="2022-12-24T06:38:52.730" v="361" actId="47"/>
        <pc:sldMkLst>
          <pc:docMk/>
          <pc:sldMk cId="1621294114" sldId="297"/>
        </pc:sldMkLst>
      </pc:sldChg>
      <pc:sldChg chg="addSp delSp modSp new mod ord modClrScheme chgLayout">
        <pc:chgData name="Sajid Choudhury" userId="a37f0bd66b0f646b" providerId="LiveId" clId="{3B24DBE8-8353-4C84-8C95-44945D97D796}" dt="2022-12-25T03:20:01.165" v="1405" actId="700"/>
        <pc:sldMkLst>
          <pc:docMk/>
          <pc:sldMk cId="1962182426" sldId="297"/>
        </pc:sldMkLst>
        <pc:spChg chg="mod ord">
          <ac:chgData name="Sajid Choudhury" userId="a37f0bd66b0f646b" providerId="LiveId" clId="{3B24DBE8-8353-4C84-8C95-44945D97D796}" dt="2022-12-25T03:20:01.165" v="1405" actId="700"/>
          <ac:spMkLst>
            <pc:docMk/>
            <pc:sldMk cId="1962182426" sldId="297"/>
            <ac:spMk id="2" creationId="{DD061922-41B2-98F1-10B6-9A3E39A65C13}"/>
          </ac:spMkLst>
        </pc:spChg>
        <pc:spChg chg="del mod ord">
          <ac:chgData name="Sajid Choudhury" userId="a37f0bd66b0f646b" providerId="LiveId" clId="{3B24DBE8-8353-4C84-8C95-44945D97D796}" dt="2022-12-25T03:20:01.165" v="1405" actId="700"/>
          <ac:spMkLst>
            <pc:docMk/>
            <pc:sldMk cId="1962182426" sldId="297"/>
            <ac:spMk id="3" creationId="{DC7E86F7-D5AE-A09D-C817-1A3476593E0B}"/>
          </ac:spMkLst>
        </pc:spChg>
        <pc:spChg chg="mod ord">
          <ac:chgData name="Sajid Choudhury" userId="a37f0bd66b0f646b" providerId="LiveId" clId="{3B24DBE8-8353-4C84-8C95-44945D97D796}" dt="2022-12-25T03:20:01.165" v="1405" actId="700"/>
          <ac:spMkLst>
            <pc:docMk/>
            <pc:sldMk cId="1962182426" sldId="297"/>
            <ac:spMk id="4" creationId="{BBF66BE7-9DB6-AAA9-FCF2-702C812874F4}"/>
          </ac:spMkLst>
        </pc:spChg>
        <pc:spChg chg="mod ord">
          <ac:chgData name="Sajid Choudhury" userId="a37f0bd66b0f646b" providerId="LiveId" clId="{3B24DBE8-8353-4C84-8C95-44945D97D796}" dt="2022-12-25T03:20:01.165" v="1405" actId="700"/>
          <ac:spMkLst>
            <pc:docMk/>
            <pc:sldMk cId="1962182426" sldId="297"/>
            <ac:spMk id="5" creationId="{E78BDBC9-C158-6F2E-5093-4940BAF83FDE}"/>
          </ac:spMkLst>
        </pc:spChg>
        <pc:spChg chg="add mod ord">
          <ac:chgData name="Sajid Choudhury" userId="a37f0bd66b0f646b" providerId="LiveId" clId="{3B24DBE8-8353-4C84-8C95-44945D97D796}" dt="2022-12-25T03:20:01.165" v="1405" actId="700"/>
          <ac:spMkLst>
            <pc:docMk/>
            <pc:sldMk cId="1962182426" sldId="297"/>
            <ac:spMk id="6" creationId="{E6D767E8-4243-AEF6-65A3-AFC73E90DF2D}"/>
          </ac:spMkLst>
        </pc:spChg>
        <pc:spChg chg="mod ord">
          <ac:chgData name="Sajid Choudhury" userId="a37f0bd66b0f646b" providerId="LiveId" clId="{3B24DBE8-8353-4C84-8C95-44945D97D796}" dt="2022-12-25T03:20:01.165" v="1405" actId="700"/>
          <ac:spMkLst>
            <pc:docMk/>
            <pc:sldMk cId="1962182426" sldId="297"/>
            <ac:spMk id="7" creationId="{518ECC94-A576-DA48-2F49-891A0FC6A314}"/>
          </ac:spMkLst>
        </pc:spChg>
        <pc:spChg chg="add mod ord">
          <ac:chgData name="Sajid Choudhury" userId="a37f0bd66b0f646b" providerId="LiveId" clId="{3B24DBE8-8353-4C84-8C95-44945D97D796}" dt="2022-12-25T03:20:01.165" v="1405" actId="700"/>
          <ac:spMkLst>
            <pc:docMk/>
            <pc:sldMk cId="1962182426" sldId="297"/>
            <ac:spMk id="8" creationId="{5B89A11B-0C86-230B-62D8-6E6CD873DF00}"/>
          </ac:spMkLst>
        </pc:spChg>
      </pc:sldChg>
      <pc:sldChg chg="addSp delSp modSp add mod modClrScheme chgLayout">
        <pc:chgData name="Sajid Choudhury" userId="a37f0bd66b0f646b" providerId="LiveId" clId="{3B24DBE8-8353-4C84-8C95-44945D97D796}" dt="2022-12-25T14:24:10.842" v="1575" actId="1076"/>
        <pc:sldMkLst>
          <pc:docMk/>
          <pc:sldMk cId="2461286113" sldId="298"/>
        </pc:sldMkLst>
        <pc:spChg chg="mod ord">
          <ac:chgData name="Sajid Choudhury" userId="a37f0bd66b0f646b" providerId="LiveId" clId="{3B24DBE8-8353-4C84-8C95-44945D97D796}" dt="2022-12-25T03:09:28.006" v="1181" actId="700"/>
          <ac:spMkLst>
            <pc:docMk/>
            <pc:sldMk cId="2461286113" sldId="298"/>
            <ac:spMk id="2" creationId="{DD061922-41B2-98F1-10B6-9A3E39A65C13}"/>
          </ac:spMkLst>
        </pc:spChg>
        <pc:spChg chg="add mod">
          <ac:chgData name="Sajid Choudhury" userId="a37f0bd66b0f646b" providerId="LiveId" clId="{3B24DBE8-8353-4C84-8C95-44945D97D796}" dt="2022-12-25T14:08:09.618" v="1409" actId="208"/>
          <ac:spMkLst>
            <pc:docMk/>
            <pc:sldMk cId="2461286113" sldId="298"/>
            <ac:spMk id="3" creationId="{8C1A8CFE-EF52-ABEC-F1F6-D4CA71BD50B6}"/>
          </ac:spMkLst>
        </pc:spChg>
        <pc:spChg chg="del mod ord">
          <ac:chgData name="Sajid Choudhury" userId="a37f0bd66b0f646b" providerId="LiveId" clId="{3B24DBE8-8353-4C84-8C95-44945D97D796}" dt="2022-12-25T03:09:28.006" v="1181" actId="700"/>
          <ac:spMkLst>
            <pc:docMk/>
            <pc:sldMk cId="2461286113" sldId="298"/>
            <ac:spMk id="3" creationId="{DC7E86F7-D5AE-A09D-C817-1A3476593E0B}"/>
          </ac:spMkLst>
        </pc:spChg>
        <pc:spChg chg="mod ord">
          <ac:chgData name="Sajid Choudhury" userId="a37f0bd66b0f646b" providerId="LiveId" clId="{3B24DBE8-8353-4C84-8C95-44945D97D796}" dt="2022-12-25T03:09:28.006" v="1181" actId="700"/>
          <ac:spMkLst>
            <pc:docMk/>
            <pc:sldMk cId="2461286113" sldId="298"/>
            <ac:spMk id="4" creationId="{BBF66BE7-9DB6-AAA9-FCF2-702C812874F4}"/>
          </ac:spMkLst>
        </pc:spChg>
        <pc:spChg chg="mod ord">
          <ac:chgData name="Sajid Choudhury" userId="a37f0bd66b0f646b" providerId="LiveId" clId="{3B24DBE8-8353-4C84-8C95-44945D97D796}" dt="2022-12-25T03:09:28.006" v="1181" actId="700"/>
          <ac:spMkLst>
            <pc:docMk/>
            <pc:sldMk cId="2461286113" sldId="298"/>
            <ac:spMk id="5" creationId="{E78BDBC9-C158-6F2E-5093-4940BAF83FDE}"/>
          </ac:spMkLst>
        </pc:spChg>
        <pc:spChg chg="add mod">
          <ac:chgData name="Sajid Choudhury" userId="a37f0bd66b0f646b" providerId="LiveId" clId="{3B24DBE8-8353-4C84-8C95-44945D97D796}" dt="2022-12-25T14:08:15.867" v="1410" actId="571"/>
          <ac:spMkLst>
            <pc:docMk/>
            <pc:sldMk cId="2461286113" sldId="298"/>
            <ac:spMk id="6" creationId="{0F9CEF20-A700-41C0-77CA-910FB141EB64}"/>
          </ac:spMkLst>
        </pc:spChg>
        <pc:spChg chg="add del mod ord">
          <ac:chgData name="Sajid Choudhury" userId="a37f0bd66b0f646b" providerId="LiveId" clId="{3B24DBE8-8353-4C84-8C95-44945D97D796}" dt="2022-12-25T03:11:25.598" v="1187"/>
          <ac:spMkLst>
            <pc:docMk/>
            <pc:sldMk cId="2461286113" sldId="298"/>
            <ac:spMk id="6" creationId="{8AD6B03E-68D3-AE85-DF7E-63DC7F085F3A}"/>
          </ac:spMkLst>
        </pc:spChg>
        <pc:spChg chg="mod ord">
          <ac:chgData name="Sajid Choudhury" userId="a37f0bd66b0f646b" providerId="LiveId" clId="{3B24DBE8-8353-4C84-8C95-44945D97D796}" dt="2022-12-25T03:09:28.006" v="1181" actId="700"/>
          <ac:spMkLst>
            <pc:docMk/>
            <pc:sldMk cId="2461286113" sldId="298"/>
            <ac:spMk id="7" creationId="{518ECC94-A576-DA48-2F49-891A0FC6A314}"/>
          </ac:spMkLst>
        </pc:spChg>
        <pc:spChg chg="add del mod ord">
          <ac:chgData name="Sajid Choudhury" userId="a37f0bd66b0f646b" providerId="LiveId" clId="{3B24DBE8-8353-4C84-8C95-44945D97D796}" dt="2022-12-25T03:13:22.846" v="1242"/>
          <ac:spMkLst>
            <pc:docMk/>
            <pc:sldMk cId="2461286113" sldId="298"/>
            <ac:spMk id="8" creationId="{2F73537A-9DEA-A798-CEF0-B210EF48600D}"/>
          </ac:spMkLst>
        </pc:spChg>
        <pc:spChg chg="add mod ord">
          <ac:chgData name="Sajid Choudhury" userId="a37f0bd66b0f646b" providerId="LiveId" clId="{3B24DBE8-8353-4C84-8C95-44945D97D796}" dt="2022-12-25T03:18:05.087" v="1392" actId="20577"/>
          <ac:spMkLst>
            <pc:docMk/>
            <pc:sldMk cId="2461286113" sldId="298"/>
            <ac:spMk id="9" creationId="{D287EB46-703D-2D96-8D20-006BE3BC8E1D}"/>
          </ac:spMkLst>
        </pc:spChg>
        <pc:spChg chg="add mod ord">
          <ac:chgData name="Sajid Choudhury" userId="a37f0bd66b0f646b" providerId="LiveId" clId="{3B24DBE8-8353-4C84-8C95-44945D97D796}" dt="2022-12-25T03:14:17.487" v="1273" actId="1076"/>
          <ac:spMkLst>
            <pc:docMk/>
            <pc:sldMk cId="2461286113" sldId="298"/>
            <ac:spMk id="10" creationId="{8865A76B-D6AB-39D7-FB98-BE44C94EBB0C}"/>
          </ac:spMkLst>
        </pc:spChg>
        <pc:spChg chg="add mod ord">
          <ac:chgData name="Sajid Choudhury" userId="a37f0bd66b0f646b" providerId="LiveId" clId="{3B24DBE8-8353-4C84-8C95-44945D97D796}" dt="2022-12-25T14:08:28.563" v="1413" actId="1076"/>
          <ac:spMkLst>
            <pc:docMk/>
            <pc:sldMk cId="2461286113" sldId="298"/>
            <ac:spMk id="11" creationId="{F9A7B01C-CB1D-FBE0-604D-26175640BD58}"/>
          </ac:spMkLst>
        </pc:spChg>
        <pc:spChg chg="add mod ord">
          <ac:chgData name="Sajid Choudhury" userId="a37f0bd66b0f646b" providerId="LiveId" clId="{3B24DBE8-8353-4C84-8C95-44945D97D796}" dt="2022-12-25T14:08:23.907" v="1412" actId="1076"/>
          <ac:spMkLst>
            <pc:docMk/>
            <pc:sldMk cId="2461286113" sldId="298"/>
            <ac:spMk id="12" creationId="{A398773F-1A2F-DB17-BC5D-8EECDBCEC3B1}"/>
          </ac:spMkLst>
        </pc:spChg>
        <pc:spChg chg="add del mod">
          <ac:chgData name="Sajid Choudhury" userId="a37f0bd66b0f646b" providerId="LiveId" clId="{3B24DBE8-8353-4C84-8C95-44945D97D796}" dt="2022-12-25T03:17:51.449" v="1363"/>
          <ac:spMkLst>
            <pc:docMk/>
            <pc:sldMk cId="2461286113" sldId="298"/>
            <ac:spMk id="18" creationId="{D46B45C2-2CF2-D9EF-B276-46ED93D98B5F}"/>
          </ac:spMkLst>
        </pc:spChg>
        <pc:picChg chg="add mod ord">
          <ac:chgData name="Sajid Choudhury" userId="a37f0bd66b0f646b" providerId="LiveId" clId="{3B24DBE8-8353-4C84-8C95-44945D97D796}" dt="2022-12-25T14:24:10.842" v="1575" actId="1076"/>
          <ac:picMkLst>
            <pc:docMk/>
            <pc:sldMk cId="2461286113" sldId="298"/>
            <ac:picMk id="13" creationId="{B774B7BB-F503-0BDF-AFDD-A4E65B9429E0}"/>
          </ac:picMkLst>
        </pc:picChg>
        <pc:picChg chg="add mod">
          <ac:chgData name="Sajid Choudhury" userId="a37f0bd66b0f646b" providerId="LiveId" clId="{3B24DBE8-8353-4C84-8C95-44945D97D796}" dt="2022-12-25T03:12:52.076" v="1241"/>
          <ac:picMkLst>
            <pc:docMk/>
            <pc:sldMk cId="2461286113" sldId="298"/>
            <ac:picMk id="14" creationId="{475FB52E-6899-CCE8-55C8-3B038CA7A231}"/>
          </ac:picMkLst>
        </pc:picChg>
        <pc:picChg chg="add del mod">
          <ac:chgData name="Sajid Choudhury" userId="a37f0bd66b0f646b" providerId="LiveId" clId="{3B24DBE8-8353-4C84-8C95-44945D97D796}" dt="2022-12-25T03:17:33.200" v="1361" actId="478"/>
          <ac:picMkLst>
            <pc:docMk/>
            <pc:sldMk cId="2461286113" sldId="298"/>
            <ac:picMk id="15" creationId="{2A73C59D-77A5-4977-FC7D-43160CC8E192}"/>
          </ac:picMkLst>
        </pc:picChg>
        <pc:picChg chg="add del mod ord">
          <ac:chgData name="Sajid Choudhury" userId="a37f0bd66b0f646b" providerId="LiveId" clId="{3B24DBE8-8353-4C84-8C95-44945D97D796}" dt="2022-12-25T03:17:37.679" v="1362" actId="478"/>
          <ac:picMkLst>
            <pc:docMk/>
            <pc:sldMk cId="2461286113" sldId="298"/>
            <ac:picMk id="16" creationId="{7ADDAE1B-DBFC-65D7-45FB-893C29118599}"/>
          </ac:picMkLst>
        </pc:picChg>
        <pc:picChg chg="add mod">
          <ac:chgData name="Sajid Choudhury" userId="a37f0bd66b0f646b" providerId="LiveId" clId="{3B24DBE8-8353-4C84-8C95-44945D97D796}" dt="2022-12-25T03:18:25.599" v="1396" actId="1076"/>
          <ac:picMkLst>
            <pc:docMk/>
            <pc:sldMk cId="2461286113" sldId="298"/>
            <ac:picMk id="2050" creationId="{ACFC1627-C2BC-18C0-1778-63E2A0A187A8}"/>
          </ac:picMkLst>
        </pc:picChg>
        <pc:picChg chg="add mod">
          <ac:chgData name="Sajid Choudhury" userId="a37f0bd66b0f646b" providerId="LiveId" clId="{3B24DBE8-8353-4C84-8C95-44945D97D796}" dt="2022-12-25T03:18:29.916" v="1398" actId="1076"/>
          <ac:picMkLst>
            <pc:docMk/>
            <pc:sldMk cId="2461286113" sldId="298"/>
            <ac:picMk id="2052" creationId="{BF1D467C-76F4-1296-E4CB-6EFBDCB604DA}"/>
          </ac:picMkLst>
        </pc:picChg>
      </pc:sldChg>
      <pc:sldChg chg="del">
        <pc:chgData name="Sajid Choudhury" userId="a37f0bd66b0f646b" providerId="LiveId" clId="{3B24DBE8-8353-4C84-8C95-44945D97D796}" dt="2022-12-24T06:38:52.730" v="361" actId="47"/>
        <pc:sldMkLst>
          <pc:docMk/>
          <pc:sldMk cId="2602898014" sldId="298"/>
        </pc:sldMkLst>
      </pc:sldChg>
      <pc:sldChg chg="del">
        <pc:chgData name="Sajid Choudhury" userId="a37f0bd66b0f646b" providerId="LiveId" clId="{3B24DBE8-8353-4C84-8C95-44945D97D796}" dt="2022-12-24T06:38:52.730" v="361" actId="47"/>
        <pc:sldMkLst>
          <pc:docMk/>
          <pc:sldMk cId="909008052" sldId="299"/>
        </pc:sldMkLst>
      </pc:sldChg>
      <pc:sldChg chg="modSp add">
        <pc:chgData name="Sajid Choudhury" userId="a37f0bd66b0f646b" providerId="LiveId" clId="{3B24DBE8-8353-4C84-8C95-44945D97D796}" dt="2022-12-25T03:05:56.253" v="1131" actId="207"/>
        <pc:sldMkLst>
          <pc:docMk/>
          <pc:sldMk cId="2622460439" sldId="299"/>
        </pc:sldMkLst>
        <pc:graphicFrameChg chg="mod">
          <ac:chgData name="Sajid Choudhury" userId="a37f0bd66b0f646b" providerId="LiveId" clId="{3B24DBE8-8353-4C84-8C95-44945D97D796}" dt="2022-12-25T03:05:56.253" v="1131" actId="207"/>
          <ac:graphicFrameMkLst>
            <pc:docMk/>
            <pc:sldMk cId="2622460439" sldId="299"/>
            <ac:graphicFrameMk id="7" creationId="{2959713D-630A-B026-C460-F68BF7A09370}"/>
          </ac:graphicFrameMkLst>
        </pc:graphicFrameChg>
      </pc:sldChg>
      <pc:sldChg chg="add del">
        <pc:chgData name="Sajid Choudhury" userId="a37f0bd66b0f646b" providerId="LiveId" clId="{3B24DBE8-8353-4C84-8C95-44945D97D796}" dt="2022-12-25T03:06:08.960" v="1134" actId="47"/>
        <pc:sldMkLst>
          <pc:docMk/>
          <pc:sldMk cId="360179451" sldId="300"/>
        </pc:sldMkLst>
      </pc:sldChg>
      <pc:sldChg chg="del">
        <pc:chgData name="Sajid Choudhury" userId="a37f0bd66b0f646b" providerId="LiveId" clId="{3B24DBE8-8353-4C84-8C95-44945D97D796}" dt="2022-12-24T06:38:52.730" v="361" actId="47"/>
        <pc:sldMkLst>
          <pc:docMk/>
          <pc:sldMk cId="3699336792" sldId="300"/>
        </pc:sldMkLst>
      </pc:sldChg>
      <pc:sldChg chg="del">
        <pc:chgData name="Sajid Choudhury" userId="a37f0bd66b0f646b" providerId="LiveId" clId="{3B24DBE8-8353-4C84-8C95-44945D97D796}" dt="2022-12-24T06:38:52.730" v="361" actId="47"/>
        <pc:sldMkLst>
          <pc:docMk/>
          <pc:sldMk cId="4198147858" sldId="301"/>
        </pc:sldMkLst>
      </pc:sldChg>
      <pc:sldChg chg="modSp add">
        <pc:chgData name="Sajid Choudhury" userId="a37f0bd66b0f646b" providerId="LiveId" clId="{3B24DBE8-8353-4C84-8C95-44945D97D796}" dt="2022-12-25T03:06:27.224" v="1137" actId="207"/>
        <pc:sldMkLst>
          <pc:docMk/>
          <pc:sldMk cId="4260933627" sldId="301"/>
        </pc:sldMkLst>
        <pc:graphicFrameChg chg="mod">
          <ac:chgData name="Sajid Choudhury" userId="a37f0bd66b0f646b" providerId="LiveId" clId="{3B24DBE8-8353-4C84-8C95-44945D97D796}" dt="2022-12-25T03:06:27.224" v="1137" actId="207"/>
          <ac:graphicFrameMkLst>
            <pc:docMk/>
            <pc:sldMk cId="4260933627" sldId="301"/>
            <ac:graphicFrameMk id="7" creationId="{2959713D-630A-B026-C460-F68BF7A09370}"/>
          </ac:graphicFrameMkLst>
        </pc:graphicFrameChg>
      </pc:sldChg>
      <pc:sldChg chg="del">
        <pc:chgData name="Sajid Choudhury" userId="a37f0bd66b0f646b" providerId="LiveId" clId="{3B24DBE8-8353-4C84-8C95-44945D97D796}" dt="2022-12-24T06:38:52.730" v="361" actId="47"/>
        <pc:sldMkLst>
          <pc:docMk/>
          <pc:sldMk cId="521639302" sldId="302"/>
        </pc:sldMkLst>
      </pc:sldChg>
      <pc:sldChg chg="modSp add">
        <pc:chgData name="Sajid Choudhury" userId="a37f0bd66b0f646b" providerId="LiveId" clId="{3B24DBE8-8353-4C84-8C95-44945D97D796}" dt="2022-12-25T14:22:20.783" v="1501" actId="207"/>
        <pc:sldMkLst>
          <pc:docMk/>
          <pc:sldMk cId="561411870" sldId="302"/>
        </pc:sldMkLst>
        <pc:graphicFrameChg chg="mod">
          <ac:chgData name="Sajid Choudhury" userId="a37f0bd66b0f646b" providerId="LiveId" clId="{3B24DBE8-8353-4C84-8C95-44945D97D796}" dt="2022-12-25T14:22:20.783" v="1501" actId="207"/>
          <ac:graphicFrameMkLst>
            <pc:docMk/>
            <pc:sldMk cId="561411870" sldId="302"/>
            <ac:graphicFrameMk id="7" creationId="{2959713D-630A-B026-C460-F68BF7A09370}"/>
          </ac:graphicFrameMkLst>
        </pc:graphicFrameChg>
      </pc:sldChg>
      <pc:sldChg chg="addSp delSp modSp add mod modClrScheme chgLayout">
        <pc:chgData name="Sajid Choudhury" userId="a37f0bd66b0f646b" providerId="LiveId" clId="{3B24DBE8-8353-4C84-8C95-44945D97D796}" dt="2022-12-25T14:08:40.611" v="1416" actId="1076"/>
        <pc:sldMkLst>
          <pc:docMk/>
          <pc:sldMk cId="1314772942" sldId="303"/>
        </pc:sldMkLst>
        <pc:spChg chg="mod ord">
          <ac:chgData name="Sajid Choudhury" userId="a37f0bd66b0f646b" providerId="LiveId" clId="{3B24DBE8-8353-4C84-8C95-44945D97D796}" dt="2022-12-25T03:09:34.374" v="1185" actId="700"/>
          <ac:spMkLst>
            <pc:docMk/>
            <pc:sldMk cId="1314772942" sldId="303"/>
            <ac:spMk id="2" creationId="{DD061922-41B2-98F1-10B6-9A3E39A65C13}"/>
          </ac:spMkLst>
        </pc:spChg>
        <pc:spChg chg="add mod">
          <ac:chgData name="Sajid Choudhury" userId="a37f0bd66b0f646b" providerId="LiveId" clId="{3B24DBE8-8353-4C84-8C95-44945D97D796}" dt="2022-12-25T14:08:36.047" v="1415" actId="14100"/>
          <ac:spMkLst>
            <pc:docMk/>
            <pc:sldMk cId="1314772942" sldId="303"/>
            <ac:spMk id="3" creationId="{B64AB6B0-8C7A-5638-83EB-83CC3C7DA30B}"/>
          </ac:spMkLst>
        </pc:spChg>
        <pc:spChg chg="del mod ord">
          <ac:chgData name="Sajid Choudhury" userId="a37f0bd66b0f646b" providerId="LiveId" clId="{3B24DBE8-8353-4C84-8C95-44945D97D796}" dt="2022-12-25T03:09:34.374" v="1185" actId="700"/>
          <ac:spMkLst>
            <pc:docMk/>
            <pc:sldMk cId="1314772942" sldId="303"/>
            <ac:spMk id="3" creationId="{DC7E86F7-D5AE-A09D-C817-1A3476593E0B}"/>
          </ac:spMkLst>
        </pc:spChg>
        <pc:spChg chg="mod ord">
          <ac:chgData name="Sajid Choudhury" userId="a37f0bd66b0f646b" providerId="LiveId" clId="{3B24DBE8-8353-4C84-8C95-44945D97D796}" dt="2022-12-25T03:09:34.374" v="1185" actId="700"/>
          <ac:spMkLst>
            <pc:docMk/>
            <pc:sldMk cId="1314772942" sldId="303"/>
            <ac:spMk id="4" creationId="{BBF66BE7-9DB6-AAA9-FCF2-702C812874F4}"/>
          </ac:spMkLst>
        </pc:spChg>
        <pc:spChg chg="mod ord">
          <ac:chgData name="Sajid Choudhury" userId="a37f0bd66b0f646b" providerId="LiveId" clId="{3B24DBE8-8353-4C84-8C95-44945D97D796}" dt="2022-12-25T03:09:34.374" v="1185" actId="700"/>
          <ac:spMkLst>
            <pc:docMk/>
            <pc:sldMk cId="1314772942" sldId="303"/>
            <ac:spMk id="5" creationId="{E78BDBC9-C158-6F2E-5093-4940BAF83FDE}"/>
          </ac:spMkLst>
        </pc:spChg>
        <pc:spChg chg="add del mod ord">
          <ac:chgData name="Sajid Choudhury" userId="a37f0bd66b0f646b" providerId="LiveId" clId="{3B24DBE8-8353-4C84-8C95-44945D97D796}" dt="2022-12-25T03:15:39.624" v="1302"/>
          <ac:spMkLst>
            <pc:docMk/>
            <pc:sldMk cId="1314772942" sldId="303"/>
            <ac:spMk id="6" creationId="{6AE25E09-A64F-071B-116C-782DF58AA95C}"/>
          </ac:spMkLst>
        </pc:spChg>
        <pc:spChg chg="mod ord">
          <ac:chgData name="Sajid Choudhury" userId="a37f0bd66b0f646b" providerId="LiveId" clId="{3B24DBE8-8353-4C84-8C95-44945D97D796}" dt="2022-12-25T03:09:34.374" v="1185" actId="700"/>
          <ac:spMkLst>
            <pc:docMk/>
            <pc:sldMk cId="1314772942" sldId="303"/>
            <ac:spMk id="7" creationId="{518ECC94-A576-DA48-2F49-891A0FC6A314}"/>
          </ac:spMkLst>
        </pc:spChg>
        <pc:spChg chg="add del mod ord">
          <ac:chgData name="Sajid Choudhury" userId="a37f0bd66b0f646b" providerId="LiveId" clId="{3B24DBE8-8353-4C84-8C95-44945D97D796}" dt="2022-12-25T03:15:44.137" v="1303"/>
          <ac:spMkLst>
            <pc:docMk/>
            <pc:sldMk cId="1314772942" sldId="303"/>
            <ac:spMk id="8" creationId="{7FBD610B-546D-AC1B-B30F-B66DFB5D704A}"/>
          </ac:spMkLst>
        </pc:spChg>
        <pc:spChg chg="add mod ord">
          <ac:chgData name="Sajid Choudhury" userId="a37f0bd66b0f646b" providerId="LiveId" clId="{3B24DBE8-8353-4C84-8C95-44945D97D796}" dt="2022-12-25T03:15:49.579" v="1305"/>
          <ac:spMkLst>
            <pc:docMk/>
            <pc:sldMk cId="1314772942" sldId="303"/>
            <ac:spMk id="9" creationId="{0E148E36-88A8-530E-1350-2D4A56016B5B}"/>
          </ac:spMkLst>
        </pc:spChg>
        <pc:spChg chg="add mod ord">
          <ac:chgData name="Sajid Choudhury" userId="a37f0bd66b0f646b" providerId="LiveId" clId="{3B24DBE8-8353-4C84-8C95-44945D97D796}" dt="2022-12-25T03:15:54.816" v="1308" actId="20577"/>
          <ac:spMkLst>
            <pc:docMk/>
            <pc:sldMk cId="1314772942" sldId="303"/>
            <ac:spMk id="10" creationId="{415637C8-2798-F03F-3728-DAA5B224179F}"/>
          </ac:spMkLst>
        </pc:spChg>
        <pc:spChg chg="add mod">
          <ac:chgData name="Sajid Choudhury" userId="a37f0bd66b0f646b" providerId="LiveId" clId="{3B24DBE8-8353-4C84-8C95-44945D97D796}" dt="2022-12-25T14:08:40.611" v="1416" actId="1076"/>
          <ac:spMkLst>
            <pc:docMk/>
            <pc:sldMk cId="1314772942" sldId="303"/>
            <ac:spMk id="15" creationId="{BC5E6BBA-9833-E44C-DD1D-17D196F004EE}"/>
          </ac:spMkLst>
        </pc:spChg>
        <pc:spChg chg="add mod">
          <ac:chgData name="Sajid Choudhury" userId="a37f0bd66b0f646b" providerId="LiveId" clId="{3B24DBE8-8353-4C84-8C95-44945D97D796}" dt="2022-12-25T03:17:03.266" v="1328" actId="571"/>
          <ac:spMkLst>
            <pc:docMk/>
            <pc:sldMk cId="1314772942" sldId="303"/>
            <ac:spMk id="18" creationId="{B22A507C-42E8-2CFE-E20C-0B5B72A9BC2A}"/>
          </ac:spMkLst>
        </pc:spChg>
        <pc:spChg chg="add mod">
          <ac:chgData name="Sajid Choudhury" userId="a37f0bd66b0f646b" providerId="LiveId" clId="{3B24DBE8-8353-4C84-8C95-44945D97D796}" dt="2022-12-25T03:17:15.353" v="1349" actId="113"/>
          <ac:spMkLst>
            <pc:docMk/>
            <pc:sldMk cId="1314772942" sldId="303"/>
            <ac:spMk id="19" creationId="{122E3F98-0F00-4A57-D598-8B5128FB1CD6}"/>
          </ac:spMkLst>
        </pc:spChg>
        <pc:spChg chg="add mod">
          <ac:chgData name="Sajid Choudhury" userId="a37f0bd66b0f646b" providerId="LiveId" clId="{3B24DBE8-8353-4C84-8C95-44945D97D796}" dt="2022-12-25T03:17:24.934" v="1360" actId="20577"/>
          <ac:spMkLst>
            <pc:docMk/>
            <pc:sldMk cId="1314772942" sldId="303"/>
            <ac:spMk id="20" creationId="{33DEC052-42C3-1484-0B44-AAE4D24DE2F5}"/>
          </ac:spMkLst>
        </pc:spChg>
        <pc:picChg chg="add mod">
          <ac:chgData name="Sajid Choudhury" userId="a37f0bd66b0f646b" providerId="LiveId" clId="{3B24DBE8-8353-4C84-8C95-44945D97D796}" dt="2022-12-25T03:16:00.737" v="1311" actId="1076"/>
          <ac:picMkLst>
            <pc:docMk/>
            <pc:sldMk cId="1314772942" sldId="303"/>
            <ac:picMk id="11" creationId="{F9BA5207-9D52-E669-585A-45551591ED3E}"/>
          </ac:picMkLst>
        </pc:picChg>
        <pc:picChg chg="add mod">
          <ac:chgData name="Sajid Choudhury" userId="a37f0bd66b0f646b" providerId="LiveId" clId="{3B24DBE8-8353-4C84-8C95-44945D97D796}" dt="2022-12-25T03:15:44.137" v="1303"/>
          <ac:picMkLst>
            <pc:docMk/>
            <pc:sldMk cId="1314772942" sldId="303"/>
            <ac:picMk id="12" creationId="{F50EB64B-D03E-CF3E-B08F-CFDEE8A613F2}"/>
          </ac:picMkLst>
        </pc:picChg>
        <pc:picChg chg="add mod">
          <ac:chgData name="Sajid Choudhury" userId="a37f0bd66b0f646b" providerId="LiveId" clId="{3B24DBE8-8353-4C84-8C95-44945D97D796}" dt="2022-12-25T03:16:55.272" v="1323" actId="1076"/>
          <ac:picMkLst>
            <pc:docMk/>
            <pc:sldMk cId="1314772942" sldId="303"/>
            <ac:picMk id="13" creationId="{47064239-E56D-921F-81A0-2568E2A00634}"/>
          </ac:picMkLst>
        </pc:picChg>
        <pc:picChg chg="add mod">
          <ac:chgData name="Sajid Choudhury" userId="a37f0bd66b0f646b" providerId="LiveId" clId="{3B24DBE8-8353-4C84-8C95-44945D97D796}" dt="2022-12-25T03:17:00.921" v="1326" actId="571"/>
          <ac:picMkLst>
            <pc:docMk/>
            <pc:sldMk cId="1314772942" sldId="303"/>
            <ac:picMk id="16" creationId="{021116C1-C611-A786-CBCC-3EBB973F70BD}"/>
          </ac:picMkLst>
        </pc:picChg>
        <pc:picChg chg="add mod">
          <ac:chgData name="Sajid Choudhury" userId="a37f0bd66b0f646b" providerId="LiveId" clId="{3B24DBE8-8353-4C84-8C95-44945D97D796}" dt="2022-12-25T03:17:03.266" v="1328" actId="571"/>
          <ac:picMkLst>
            <pc:docMk/>
            <pc:sldMk cId="1314772942" sldId="303"/>
            <ac:picMk id="17" creationId="{26CB5823-B90B-FD7B-A58A-C7EA61F79082}"/>
          </ac:picMkLst>
        </pc:picChg>
      </pc:sldChg>
      <pc:sldChg chg="del">
        <pc:chgData name="Sajid Choudhury" userId="a37f0bd66b0f646b" providerId="LiveId" clId="{3B24DBE8-8353-4C84-8C95-44945D97D796}" dt="2022-12-24T06:38:52.730" v="361" actId="47"/>
        <pc:sldMkLst>
          <pc:docMk/>
          <pc:sldMk cId="1800521410" sldId="303"/>
        </pc:sldMkLst>
      </pc:sldChg>
      <pc:sldChg chg="del">
        <pc:chgData name="Sajid Choudhury" userId="a37f0bd66b0f646b" providerId="LiveId" clId="{3B24DBE8-8353-4C84-8C95-44945D97D796}" dt="2022-12-24T06:38:52.730" v="361" actId="47"/>
        <pc:sldMkLst>
          <pc:docMk/>
          <pc:sldMk cId="3689359716" sldId="304"/>
        </pc:sldMkLst>
      </pc:sldChg>
      <pc:sldChg chg="modSp add">
        <pc:chgData name="Sajid Choudhury" userId="a37f0bd66b0f646b" providerId="LiveId" clId="{3B24DBE8-8353-4C84-8C95-44945D97D796}" dt="2022-12-25T14:22:34.254" v="1513" actId="207"/>
        <pc:sldMkLst>
          <pc:docMk/>
          <pc:sldMk cId="4242086625" sldId="304"/>
        </pc:sldMkLst>
        <pc:graphicFrameChg chg="mod">
          <ac:chgData name="Sajid Choudhury" userId="a37f0bd66b0f646b" providerId="LiveId" clId="{3B24DBE8-8353-4C84-8C95-44945D97D796}" dt="2022-12-25T14:22:34.254" v="1513" actId="207"/>
          <ac:graphicFrameMkLst>
            <pc:docMk/>
            <pc:sldMk cId="4242086625" sldId="304"/>
            <ac:graphicFrameMk id="7" creationId="{2959713D-630A-B026-C460-F68BF7A09370}"/>
          </ac:graphicFrameMkLst>
        </pc:graphicFrameChg>
      </pc:sldChg>
      <pc:sldChg chg="modSp add">
        <pc:chgData name="Sajid Choudhury" userId="a37f0bd66b0f646b" providerId="LiveId" clId="{3B24DBE8-8353-4C84-8C95-44945D97D796}" dt="2022-12-25T14:22:40.244" v="1515" actId="207"/>
        <pc:sldMkLst>
          <pc:docMk/>
          <pc:sldMk cId="247609322" sldId="305"/>
        </pc:sldMkLst>
        <pc:graphicFrameChg chg="mod">
          <ac:chgData name="Sajid Choudhury" userId="a37f0bd66b0f646b" providerId="LiveId" clId="{3B24DBE8-8353-4C84-8C95-44945D97D796}" dt="2022-12-25T14:22:40.244" v="1515" actId="207"/>
          <ac:graphicFrameMkLst>
            <pc:docMk/>
            <pc:sldMk cId="247609322" sldId="305"/>
            <ac:graphicFrameMk id="7" creationId="{2959713D-630A-B026-C460-F68BF7A09370}"/>
          </ac:graphicFrameMkLst>
        </pc:graphicFrameChg>
      </pc:sldChg>
      <pc:sldChg chg="modSp add">
        <pc:chgData name="Sajid Choudhury" userId="a37f0bd66b0f646b" providerId="LiveId" clId="{3B24DBE8-8353-4C84-8C95-44945D97D796}" dt="2022-12-25T14:22:54.712" v="1524" actId="207"/>
        <pc:sldMkLst>
          <pc:docMk/>
          <pc:sldMk cId="716721180" sldId="306"/>
        </pc:sldMkLst>
        <pc:graphicFrameChg chg="mod">
          <ac:chgData name="Sajid Choudhury" userId="a37f0bd66b0f646b" providerId="LiveId" clId="{3B24DBE8-8353-4C84-8C95-44945D97D796}" dt="2022-12-25T14:22:54.712" v="1524" actId="207"/>
          <ac:graphicFrameMkLst>
            <pc:docMk/>
            <pc:sldMk cId="716721180" sldId="306"/>
            <ac:graphicFrameMk id="7" creationId="{2959713D-630A-B026-C460-F68BF7A09370}"/>
          </ac:graphicFrameMkLst>
        </pc:graphicFrameChg>
      </pc:sldChg>
      <pc:sldChg chg="add del">
        <pc:chgData name="Sajid Choudhury" userId="a37f0bd66b0f646b" providerId="LiveId" clId="{3B24DBE8-8353-4C84-8C95-44945D97D796}" dt="2022-12-25T14:23:18.216" v="1537" actId="47"/>
        <pc:sldMkLst>
          <pc:docMk/>
          <pc:sldMk cId="2911053181" sldId="307"/>
        </pc:sldMkLst>
      </pc:sldChg>
      <pc:sldChg chg="modSp add">
        <pc:chgData name="Sajid Choudhury" userId="a37f0bd66b0f646b" providerId="LiveId" clId="{3B24DBE8-8353-4C84-8C95-44945D97D796}" dt="2022-12-25T14:23:09.169" v="1535" actId="207"/>
        <pc:sldMkLst>
          <pc:docMk/>
          <pc:sldMk cId="373663577" sldId="308"/>
        </pc:sldMkLst>
        <pc:graphicFrameChg chg="mod">
          <ac:chgData name="Sajid Choudhury" userId="a37f0bd66b0f646b" providerId="LiveId" clId="{3B24DBE8-8353-4C84-8C95-44945D97D796}" dt="2022-12-25T14:23:09.169" v="1535" actId="207"/>
          <ac:graphicFrameMkLst>
            <pc:docMk/>
            <pc:sldMk cId="373663577" sldId="308"/>
            <ac:graphicFrameMk id="7" creationId="{2959713D-630A-B026-C460-F68BF7A09370}"/>
          </ac:graphicFrameMkLst>
        </pc:graphicFrameChg>
      </pc:sldChg>
      <pc:sldChg chg="add del">
        <pc:chgData name="Sajid Choudhury" userId="a37f0bd66b0f646b" providerId="LiveId" clId="{3B24DBE8-8353-4C84-8C95-44945D97D796}" dt="2022-12-25T14:23:23.832" v="1540" actId="47"/>
        <pc:sldMkLst>
          <pc:docMk/>
          <pc:sldMk cId="2607214408" sldId="309"/>
        </pc:sldMkLst>
      </pc:sldChg>
      <pc:sldChg chg="addSp delSp modSp new mod">
        <pc:chgData name="Sajid Choudhury" userId="a37f0bd66b0f646b" providerId="LiveId" clId="{3B24DBE8-8353-4C84-8C95-44945D97D796}" dt="2022-12-25T14:20:21.183" v="1492" actId="20577"/>
        <pc:sldMkLst>
          <pc:docMk/>
          <pc:sldMk cId="1690769401" sldId="310"/>
        </pc:sldMkLst>
        <pc:spChg chg="mod">
          <ac:chgData name="Sajid Choudhury" userId="a37f0bd66b0f646b" providerId="LiveId" clId="{3B24DBE8-8353-4C84-8C95-44945D97D796}" dt="2022-12-25T14:20:21.183" v="1492" actId="20577"/>
          <ac:spMkLst>
            <pc:docMk/>
            <pc:sldMk cId="1690769401" sldId="310"/>
            <ac:spMk id="2" creationId="{60F73F1B-6B85-41C8-B97F-291023F9A6CC}"/>
          </ac:spMkLst>
        </pc:spChg>
        <pc:spChg chg="del mod">
          <ac:chgData name="Sajid Choudhury" userId="a37f0bd66b0f646b" providerId="LiveId" clId="{3B24DBE8-8353-4C84-8C95-44945D97D796}" dt="2022-12-25T14:19:44.580" v="1489"/>
          <ac:spMkLst>
            <pc:docMk/>
            <pc:sldMk cId="1690769401" sldId="310"/>
            <ac:spMk id="6" creationId="{A7600F77-39AD-F521-6E03-79F90BEA5A8E}"/>
          </ac:spMkLst>
        </pc:spChg>
        <pc:spChg chg="del">
          <ac:chgData name="Sajid Choudhury" userId="a37f0bd66b0f646b" providerId="LiveId" clId="{3B24DBE8-8353-4C84-8C95-44945D97D796}" dt="2022-12-25T14:19:06.388" v="1477"/>
          <ac:spMkLst>
            <pc:docMk/>
            <pc:sldMk cId="1690769401" sldId="310"/>
            <ac:spMk id="7" creationId="{2C5FDBB0-30F7-AA56-CB9C-2FDDA5C4A0FE}"/>
          </ac:spMkLst>
        </pc:spChg>
        <pc:picChg chg="add mod">
          <ac:chgData name="Sajid Choudhury" userId="a37f0bd66b0f646b" providerId="LiveId" clId="{3B24DBE8-8353-4C84-8C95-44945D97D796}" dt="2022-12-25T14:19:06.388" v="1477"/>
          <ac:picMkLst>
            <pc:docMk/>
            <pc:sldMk cId="1690769401" sldId="310"/>
            <ac:picMk id="8" creationId="{5D29A86A-B82E-169F-3CC3-8596AB8F80FA}"/>
          </ac:picMkLst>
        </pc:picChg>
        <pc:picChg chg="add mod">
          <ac:chgData name="Sajid Choudhury" userId="a37f0bd66b0f646b" providerId="LiveId" clId="{3B24DBE8-8353-4C84-8C95-44945D97D796}" dt="2022-12-25T14:20:00.902" v="1491"/>
          <ac:picMkLst>
            <pc:docMk/>
            <pc:sldMk cId="1690769401" sldId="310"/>
            <ac:picMk id="1026" creationId="{8F9872F0-46D8-2895-F281-C98BC77CCBC3}"/>
          </ac:picMkLst>
        </pc:picChg>
      </pc:sldChg>
      <pc:sldChg chg="addSp delSp modSp new mod modClrScheme chgLayout">
        <pc:chgData name="Sajid Choudhury" userId="a37f0bd66b0f646b" providerId="LiveId" clId="{3B24DBE8-8353-4C84-8C95-44945D97D796}" dt="2022-12-25T14:22:14.752" v="1500" actId="700"/>
        <pc:sldMkLst>
          <pc:docMk/>
          <pc:sldMk cId="874963437" sldId="311"/>
        </pc:sldMkLst>
        <pc:spChg chg="mod ord">
          <ac:chgData name="Sajid Choudhury" userId="a37f0bd66b0f646b" providerId="LiveId" clId="{3B24DBE8-8353-4C84-8C95-44945D97D796}" dt="2022-12-25T14:22:14.752" v="1500" actId="700"/>
          <ac:spMkLst>
            <pc:docMk/>
            <pc:sldMk cId="874963437" sldId="311"/>
            <ac:spMk id="2" creationId="{053F2E8F-1972-7F79-7581-8F3C547DF7D5}"/>
          </ac:spMkLst>
        </pc:spChg>
        <pc:spChg chg="mod ord">
          <ac:chgData name="Sajid Choudhury" userId="a37f0bd66b0f646b" providerId="LiveId" clId="{3B24DBE8-8353-4C84-8C95-44945D97D796}" dt="2022-12-25T14:22:14.752" v="1500" actId="700"/>
          <ac:spMkLst>
            <pc:docMk/>
            <pc:sldMk cId="874963437" sldId="311"/>
            <ac:spMk id="3" creationId="{10B7CD1C-BAE0-D5F1-1A9D-7380D9941730}"/>
          </ac:spMkLst>
        </pc:spChg>
        <pc:spChg chg="mod ord">
          <ac:chgData name="Sajid Choudhury" userId="a37f0bd66b0f646b" providerId="LiveId" clId="{3B24DBE8-8353-4C84-8C95-44945D97D796}" dt="2022-12-25T14:22:14.752" v="1500" actId="700"/>
          <ac:spMkLst>
            <pc:docMk/>
            <pc:sldMk cId="874963437" sldId="311"/>
            <ac:spMk id="4" creationId="{267CE13A-A227-79E4-3970-E43CB11E957E}"/>
          </ac:spMkLst>
        </pc:spChg>
        <pc:spChg chg="mod ord">
          <ac:chgData name="Sajid Choudhury" userId="a37f0bd66b0f646b" providerId="LiveId" clId="{3B24DBE8-8353-4C84-8C95-44945D97D796}" dt="2022-12-25T14:22:14.752" v="1500" actId="700"/>
          <ac:spMkLst>
            <pc:docMk/>
            <pc:sldMk cId="874963437" sldId="311"/>
            <ac:spMk id="5" creationId="{D58C31E0-2A25-DC74-1658-052825C6809B}"/>
          </ac:spMkLst>
        </pc:spChg>
        <pc:spChg chg="del mod ord">
          <ac:chgData name="Sajid Choudhury" userId="a37f0bd66b0f646b" providerId="LiveId" clId="{3B24DBE8-8353-4C84-8C95-44945D97D796}" dt="2022-12-25T14:22:14.752" v="1500" actId="700"/>
          <ac:spMkLst>
            <pc:docMk/>
            <pc:sldMk cId="874963437" sldId="311"/>
            <ac:spMk id="6" creationId="{5102800B-D5AD-76DF-CEC6-05B99E96CD0A}"/>
          </ac:spMkLst>
        </pc:spChg>
        <pc:spChg chg="del">
          <ac:chgData name="Sajid Choudhury" userId="a37f0bd66b0f646b" providerId="LiveId" clId="{3B24DBE8-8353-4C84-8C95-44945D97D796}" dt="2022-12-25T14:22:14.752" v="1500" actId="700"/>
          <ac:spMkLst>
            <pc:docMk/>
            <pc:sldMk cId="874963437" sldId="311"/>
            <ac:spMk id="7" creationId="{47C19365-F4B4-8256-E5D4-738B3CE902EC}"/>
          </ac:spMkLst>
        </pc:spChg>
        <pc:spChg chg="add mod ord">
          <ac:chgData name="Sajid Choudhury" userId="a37f0bd66b0f646b" providerId="LiveId" clId="{3B24DBE8-8353-4C84-8C95-44945D97D796}" dt="2022-12-25T14:22:14.752" v="1500" actId="700"/>
          <ac:spMkLst>
            <pc:docMk/>
            <pc:sldMk cId="874963437" sldId="311"/>
            <ac:spMk id="8" creationId="{8A4176D9-BDBF-5150-C10D-8777ED22DFD7}"/>
          </ac:spMkLst>
        </pc:spChg>
      </pc:sldChg>
      <pc:sldChg chg="modSp add mod">
        <pc:chgData name="Sajid Choudhury" userId="a37f0bd66b0f646b" providerId="LiveId" clId="{3B24DBE8-8353-4C84-8C95-44945D97D796}" dt="2022-12-25T14:22:29.535" v="1512" actId="20577"/>
        <pc:sldMkLst>
          <pc:docMk/>
          <pc:sldMk cId="1759788722" sldId="312"/>
        </pc:sldMkLst>
        <pc:spChg chg="mod">
          <ac:chgData name="Sajid Choudhury" userId="a37f0bd66b0f646b" providerId="LiveId" clId="{3B24DBE8-8353-4C84-8C95-44945D97D796}" dt="2022-12-25T14:22:29.535" v="1512" actId="20577"/>
          <ac:spMkLst>
            <pc:docMk/>
            <pc:sldMk cId="1759788722" sldId="312"/>
            <ac:spMk id="2" creationId="{053F2E8F-1972-7F79-7581-8F3C547DF7D5}"/>
          </ac:spMkLst>
        </pc:spChg>
      </pc:sldChg>
      <pc:sldChg chg="modSp add mod">
        <pc:chgData name="Sajid Choudhury" userId="a37f0bd66b0f646b" providerId="LiveId" clId="{3B24DBE8-8353-4C84-8C95-44945D97D796}" dt="2022-12-25T14:22:44.511" v="1522" actId="20577"/>
        <pc:sldMkLst>
          <pc:docMk/>
          <pc:sldMk cId="2048165829" sldId="313"/>
        </pc:sldMkLst>
        <pc:spChg chg="mod">
          <ac:chgData name="Sajid Choudhury" userId="a37f0bd66b0f646b" providerId="LiveId" clId="{3B24DBE8-8353-4C84-8C95-44945D97D796}" dt="2022-12-25T14:22:44.511" v="1522" actId="20577"/>
          <ac:spMkLst>
            <pc:docMk/>
            <pc:sldMk cId="2048165829" sldId="313"/>
            <ac:spMk id="2" creationId="{053F2E8F-1972-7F79-7581-8F3C547DF7D5}"/>
          </ac:spMkLst>
        </pc:spChg>
      </pc:sldChg>
      <pc:sldChg chg="modSp add mod">
        <pc:chgData name="Sajid Choudhury" userId="a37f0bd66b0f646b" providerId="LiveId" clId="{3B24DBE8-8353-4C84-8C95-44945D97D796}" dt="2022-12-25T14:22:59.863" v="1534" actId="20577"/>
        <pc:sldMkLst>
          <pc:docMk/>
          <pc:sldMk cId="1509807331" sldId="314"/>
        </pc:sldMkLst>
        <pc:spChg chg="mod">
          <ac:chgData name="Sajid Choudhury" userId="a37f0bd66b0f646b" providerId="LiveId" clId="{3B24DBE8-8353-4C84-8C95-44945D97D796}" dt="2022-12-25T14:22:59.863" v="1534" actId="20577"/>
          <ac:spMkLst>
            <pc:docMk/>
            <pc:sldMk cId="1509807331" sldId="314"/>
            <ac:spMk id="2" creationId="{053F2E8F-1972-7F79-7581-8F3C547DF7D5}"/>
          </ac:spMkLst>
        </pc:spChg>
      </pc:sldChg>
      <pc:sldChg chg="modSp add mod ord">
        <pc:chgData name="Sajid Choudhury" userId="a37f0bd66b0f646b" providerId="LiveId" clId="{3B24DBE8-8353-4C84-8C95-44945D97D796}" dt="2022-12-25T14:23:33.399" v="1574" actId="20577"/>
        <pc:sldMkLst>
          <pc:docMk/>
          <pc:sldMk cId="4205876252" sldId="315"/>
        </pc:sldMkLst>
        <pc:spChg chg="mod">
          <ac:chgData name="Sajid Choudhury" userId="a37f0bd66b0f646b" providerId="LiveId" clId="{3B24DBE8-8353-4C84-8C95-44945D97D796}" dt="2022-12-25T14:23:33.399" v="1574" actId="20577"/>
          <ac:spMkLst>
            <pc:docMk/>
            <pc:sldMk cId="4205876252" sldId="315"/>
            <ac:spMk id="2" creationId="{053F2E8F-1972-7F79-7581-8F3C547DF7D5}"/>
          </ac:spMkLst>
        </pc:spChg>
      </pc:sldChg>
      <pc:sldMasterChg chg="addSp delSp modSp mod addSldLayout delSldLayout modSldLayout sldLayoutOrd">
        <pc:chgData name="Sajid Choudhury" userId="a37f0bd66b0f646b" providerId="LiveId" clId="{3B24DBE8-8353-4C84-8C95-44945D97D796}" dt="2022-12-25T14:17:04.656" v="1457" actId="478"/>
        <pc:sldMasterMkLst>
          <pc:docMk/>
          <pc:sldMasterMk cId="4155827765" sldId="2147483709"/>
        </pc:sldMasterMkLst>
        <pc:spChg chg="mod">
          <ac:chgData name="Sajid Choudhury" userId="a37f0bd66b0f646b" providerId="LiveId" clId="{3B24DBE8-8353-4C84-8C95-44945D97D796}" dt="2022-12-24T06:13:58.298" v="101" actId="14100"/>
          <ac:spMkLst>
            <pc:docMk/>
            <pc:sldMasterMk cId="4155827765" sldId="2147483709"/>
            <ac:spMk id="2" creationId="{00000000-0000-0000-0000-000000000000}"/>
          </ac:spMkLst>
        </pc:spChg>
        <pc:spChg chg="mod">
          <ac:chgData name="Sajid Choudhury" userId="a37f0bd66b0f646b" providerId="LiveId" clId="{3B24DBE8-8353-4C84-8C95-44945D97D796}" dt="2022-12-24T06:14:15.518" v="102" actId="403"/>
          <ac:spMkLst>
            <pc:docMk/>
            <pc:sldMasterMk cId="4155827765" sldId="2147483709"/>
            <ac:spMk id="3" creationId="{00000000-0000-0000-0000-000000000000}"/>
          </ac:spMkLst>
        </pc:spChg>
        <pc:spChg chg="add mod">
          <ac:chgData name="Sajid Choudhury" userId="a37f0bd66b0f646b" providerId="LiveId" clId="{3B24DBE8-8353-4C84-8C95-44945D97D796}" dt="2022-12-24T06:11:44.497" v="51" actId="571"/>
          <ac:spMkLst>
            <pc:docMk/>
            <pc:sldMasterMk cId="4155827765" sldId="2147483709"/>
            <ac:spMk id="5" creationId="{B2DBBF83-23CB-2D41-69EF-3076D19B6F1B}"/>
          </ac:spMkLst>
        </pc:spChg>
        <pc:spChg chg="mod">
          <ac:chgData name="Sajid Choudhury" userId="a37f0bd66b0f646b" providerId="LiveId" clId="{3B24DBE8-8353-4C84-8C95-44945D97D796}" dt="2022-12-24T06:36:11.488" v="329" actId="403"/>
          <ac:spMkLst>
            <pc:docMk/>
            <pc:sldMasterMk cId="4155827765" sldId="2147483709"/>
            <ac:spMk id="6" creationId="{00000000-0000-0000-0000-000000000000}"/>
          </ac:spMkLst>
        </pc:spChg>
        <pc:spChg chg="mod">
          <ac:chgData name="Sajid Choudhury" userId="a37f0bd66b0f646b" providerId="LiveId" clId="{3B24DBE8-8353-4C84-8C95-44945D97D796}" dt="2022-12-24T08:34:06.075" v="434" actId="207"/>
          <ac:spMkLst>
            <pc:docMk/>
            <pc:sldMasterMk cId="4155827765" sldId="2147483709"/>
            <ac:spMk id="8" creationId="{D852ED7D-C8C9-FC45-9D41-2B197068D5F8}"/>
          </ac:spMkLst>
        </pc:spChg>
        <pc:spChg chg="mod">
          <ac:chgData name="Sajid Choudhury" userId="a37f0bd66b0f646b" providerId="LiveId" clId="{3B24DBE8-8353-4C84-8C95-44945D97D796}" dt="2022-12-24T06:33:08.047" v="199" actId="1038"/>
          <ac:spMkLst>
            <pc:docMk/>
            <pc:sldMasterMk cId="4155827765" sldId="2147483709"/>
            <ac:spMk id="10" creationId="{576C60AE-BF9F-E948-A464-57EC6013BD0B}"/>
          </ac:spMkLst>
        </pc:spChg>
        <pc:spChg chg="mod">
          <ac:chgData name="Sajid Choudhury" userId="a37f0bd66b0f646b" providerId="LiveId" clId="{3B24DBE8-8353-4C84-8C95-44945D97D796}" dt="2022-12-24T06:33:08.047" v="199" actId="1038"/>
          <ac:spMkLst>
            <pc:docMk/>
            <pc:sldMasterMk cId="4155827765" sldId="2147483709"/>
            <ac:spMk id="11" creationId="{DCD1120D-AD02-624F-AC7B-A52A109ECB59}"/>
          </ac:spMkLst>
        </pc:spChg>
        <pc:picChg chg="add del mod">
          <ac:chgData name="Sajid Choudhury" userId="a37f0bd66b0f646b" providerId="LiveId" clId="{3B24DBE8-8353-4C84-8C95-44945D97D796}" dt="2022-12-24T06:32:50.199" v="164" actId="478"/>
          <ac:picMkLst>
            <pc:docMk/>
            <pc:sldMasterMk cId="4155827765" sldId="2147483709"/>
            <ac:picMk id="4" creationId="{B55615F6-220D-FC48-7FB2-C164EF7BA820}"/>
          </ac:picMkLst>
        </pc:picChg>
        <pc:picChg chg="add mod">
          <ac:chgData name="Sajid Choudhury" userId="a37f0bd66b0f646b" providerId="LiveId" clId="{3B24DBE8-8353-4C84-8C95-44945D97D796}" dt="2022-12-25T14:15:51.298" v="1436" actId="207"/>
          <ac:picMkLst>
            <pc:docMk/>
            <pc:sldMasterMk cId="4155827765" sldId="2147483709"/>
            <ac:picMk id="5" creationId="{92849F54-1AE9-9CF4-01D8-A745326B63D3}"/>
          </ac:picMkLst>
        </pc:picChg>
        <pc:picChg chg="add del mod">
          <ac:chgData name="Sajid Choudhury" userId="a37f0bd66b0f646b" providerId="LiveId" clId="{3B24DBE8-8353-4C84-8C95-44945D97D796}" dt="2022-12-25T14:15:16.074" v="1417" actId="478"/>
          <ac:picMkLst>
            <pc:docMk/>
            <pc:sldMasterMk cId="4155827765" sldId="2147483709"/>
            <ac:picMk id="7" creationId="{584717A2-C506-0045-B72A-613D84C60598}"/>
          </ac:picMkLst>
        </pc:picChg>
        <pc:picChg chg="del mod">
          <ac:chgData name="Sajid Choudhury" userId="a37f0bd66b0f646b" providerId="LiveId" clId="{3B24DBE8-8353-4C84-8C95-44945D97D796}" dt="2022-12-24T06:11:35.895" v="44" actId="478"/>
          <ac:picMkLst>
            <pc:docMk/>
            <pc:sldMasterMk cId="4155827765" sldId="2147483709"/>
            <ac:picMk id="9" creationId="{8D083A58-BF4A-C247-A39E-31621332A2F9}"/>
          </ac:picMkLst>
        </pc:picChg>
        <pc:sldLayoutChg chg="addSp delSp modSp mod">
          <pc:chgData name="Sajid Choudhury" userId="a37f0bd66b0f646b" providerId="LiveId" clId="{3B24DBE8-8353-4C84-8C95-44945D97D796}" dt="2022-12-25T14:16:00.465" v="1439" actId="207"/>
          <pc:sldLayoutMkLst>
            <pc:docMk/>
            <pc:sldMasterMk cId="4155827765" sldId="2147483709"/>
            <pc:sldLayoutMk cId="446892132" sldId="2147483710"/>
          </pc:sldLayoutMkLst>
          <pc:spChg chg="mod">
            <ac:chgData name="Sajid Choudhury" userId="a37f0bd66b0f646b" providerId="LiveId" clId="{3B24DBE8-8353-4C84-8C95-44945D97D796}" dt="2022-12-24T08:38:47.291" v="569" actId="404"/>
            <ac:spMkLst>
              <pc:docMk/>
              <pc:sldMasterMk cId="4155827765" sldId="2147483709"/>
              <pc:sldLayoutMk cId="446892132" sldId="2147483710"/>
              <ac:spMk id="2" creationId="{00000000-0000-0000-0000-000000000000}"/>
            </ac:spMkLst>
          </pc:spChg>
          <pc:spChg chg="mod">
            <ac:chgData name="Sajid Choudhury" userId="a37f0bd66b0f646b" providerId="LiveId" clId="{3B24DBE8-8353-4C84-8C95-44945D97D796}" dt="2022-12-24T08:39:00.878" v="570" actId="1076"/>
            <ac:spMkLst>
              <pc:docMk/>
              <pc:sldMasterMk cId="4155827765" sldId="2147483709"/>
              <pc:sldLayoutMk cId="446892132" sldId="2147483710"/>
              <ac:spMk id="3" creationId="{00000000-0000-0000-0000-000000000000}"/>
            </ac:spMkLst>
          </pc:spChg>
          <pc:spChg chg="add del mod">
            <ac:chgData name="Sajid Choudhury" userId="a37f0bd66b0f646b" providerId="LiveId" clId="{3B24DBE8-8353-4C84-8C95-44945D97D796}" dt="2022-12-24T08:48:49.433" v="960" actId="207"/>
            <ac:spMkLst>
              <pc:docMk/>
              <pc:sldMasterMk cId="4155827765" sldId="2147483709"/>
              <pc:sldLayoutMk cId="446892132" sldId="2147483710"/>
              <ac:spMk id="8" creationId="{C0CF256B-783D-1F47-F02E-860D3989792B}"/>
            </ac:spMkLst>
          </pc:spChg>
          <pc:spChg chg="add del mod">
            <ac:chgData name="Sajid Choudhury" userId="a37f0bd66b0f646b" providerId="LiveId" clId="{3B24DBE8-8353-4C84-8C95-44945D97D796}" dt="2022-12-24T08:35:15.274" v="444" actId="478"/>
            <ac:spMkLst>
              <pc:docMk/>
              <pc:sldMasterMk cId="4155827765" sldId="2147483709"/>
              <pc:sldLayoutMk cId="446892132" sldId="2147483710"/>
              <ac:spMk id="10" creationId="{B5CD4575-A504-103C-D67F-5D8D10D6AE41}"/>
            </ac:spMkLst>
          </pc:spChg>
          <pc:spChg chg="add del mod">
            <ac:chgData name="Sajid Choudhury" userId="a37f0bd66b0f646b" providerId="LiveId" clId="{3B24DBE8-8353-4C84-8C95-44945D97D796}" dt="2022-12-24T08:35:15.274" v="444" actId="478"/>
            <ac:spMkLst>
              <pc:docMk/>
              <pc:sldMasterMk cId="4155827765" sldId="2147483709"/>
              <pc:sldLayoutMk cId="446892132" sldId="2147483710"/>
              <ac:spMk id="11" creationId="{39437B8E-B03B-7515-F756-B87034321908}"/>
            </ac:spMkLst>
          </pc:spChg>
          <pc:spChg chg="add del mod">
            <ac:chgData name="Sajid Choudhury" userId="a37f0bd66b0f646b" providerId="LiveId" clId="{3B24DBE8-8353-4C84-8C95-44945D97D796}" dt="2022-12-24T06:17:29.662" v="143" actId="478"/>
            <ac:spMkLst>
              <pc:docMk/>
              <pc:sldMasterMk cId="4155827765" sldId="2147483709"/>
              <pc:sldLayoutMk cId="446892132" sldId="2147483710"/>
              <ac:spMk id="12" creationId="{9DFB7A1B-BCFE-463C-C606-E919FC9D1DA1}"/>
            </ac:spMkLst>
          </pc:spChg>
          <pc:spChg chg="add mod">
            <ac:chgData name="Sajid Choudhury" userId="a37f0bd66b0f646b" providerId="LiveId" clId="{3B24DBE8-8353-4C84-8C95-44945D97D796}" dt="2022-12-24T08:39:00.878" v="570" actId="1076"/>
            <ac:spMkLst>
              <pc:docMk/>
              <pc:sldMasterMk cId="4155827765" sldId="2147483709"/>
              <pc:sldLayoutMk cId="446892132" sldId="2147483710"/>
              <ac:spMk id="16" creationId="{3A8C9E29-EBFF-985E-158F-E3BDB4E1765B}"/>
            </ac:spMkLst>
          </pc:spChg>
          <pc:spChg chg="add del">
            <ac:chgData name="Sajid Choudhury" userId="a37f0bd66b0f646b" providerId="LiveId" clId="{3B24DBE8-8353-4C84-8C95-44945D97D796}" dt="2022-12-24T06:37:30.092" v="332" actId="11529"/>
            <ac:spMkLst>
              <pc:docMk/>
              <pc:sldMasterMk cId="4155827765" sldId="2147483709"/>
              <pc:sldLayoutMk cId="446892132" sldId="2147483710"/>
              <ac:spMk id="17" creationId="{A64BEEC5-073D-2C6D-64F3-3890B02D5AEC}"/>
            </ac:spMkLst>
          </pc:spChg>
          <pc:spChg chg="add mod">
            <ac:chgData name="Sajid Choudhury" userId="a37f0bd66b0f646b" providerId="LiveId" clId="{3B24DBE8-8353-4C84-8C95-44945D97D796}" dt="2022-12-24T08:38:40.931" v="567" actId="207"/>
            <ac:spMkLst>
              <pc:docMk/>
              <pc:sldMasterMk cId="4155827765" sldId="2147483709"/>
              <pc:sldLayoutMk cId="446892132" sldId="2147483710"/>
              <ac:spMk id="18" creationId="{D04274EB-C6AD-4AF0-A8C5-76F8539F0C45}"/>
            </ac:spMkLst>
          </pc:spChg>
          <pc:spChg chg="add del mod ord">
            <ac:chgData name="Sajid Choudhury" userId="a37f0bd66b0f646b" providerId="LiveId" clId="{3B24DBE8-8353-4C84-8C95-44945D97D796}" dt="2022-12-24T08:35:15.274" v="444" actId="478"/>
            <ac:spMkLst>
              <pc:docMk/>
              <pc:sldMasterMk cId="4155827765" sldId="2147483709"/>
              <pc:sldLayoutMk cId="446892132" sldId="2147483710"/>
              <ac:spMk id="21" creationId="{00000000-0000-0000-0000-000000000000}"/>
            </ac:spMkLst>
          </pc:spChg>
          <pc:spChg chg="del">
            <ac:chgData name="Sajid Choudhury" userId="a37f0bd66b0f646b" providerId="LiveId" clId="{3B24DBE8-8353-4C84-8C95-44945D97D796}" dt="2022-12-24T06:38:31.990" v="360" actId="478"/>
            <ac:spMkLst>
              <pc:docMk/>
              <pc:sldMasterMk cId="4155827765" sldId="2147483709"/>
              <pc:sldLayoutMk cId="446892132" sldId="2147483710"/>
              <ac:spMk id="22" creationId="{00000000-0000-0000-0000-000000000000}"/>
            </ac:spMkLst>
          </pc:spChg>
          <pc:spChg chg="del">
            <ac:chgData name="Sajid Choudhury" userId="a37f0bd66b0f646b" providerId="LiveId" clId="{3B24DBE8-8353-4C84-8C95-44945D97D796}" dt="2022-12-24T06:16:57.749" v="128" actId="478"/>
            <ac:spMkLst>
              <pc:docMk/>
              <pc:sldMasterMk cId="4155827765" sldId="2147483709"/>
              <pc:sldLayoutMk cId="446892132" sldId="2147483710"/>
              <ac:spMk id="23" creationId="{ACC9C879-EF2D-BA4E-B6A9-D4377737278E}"/>
            </ac:spMkLst>
          </pc:spChg>
          <pc:spChg chg="del">
            <ac:chgData name="Sajid Choudhury" userId="a37f0bd66b0f646b" providerId="LiveId" clId="{3B24DBE8-8353-4C84-8C95-44945D97D796}" dt="2022-12-24T06:09:47.984" v="20" actId="478"/>
            <ac:spMkLst>
              <pc:docMk/>
              <pc:sldMasterMk cId="4155827765" sldId="2147483709"/>
              <pc:sldLayoutMk cId="446892132" sldId="2147483710"/>
              <ac:spMk id="24" creationId="{A799C6A4-662A-4C47-AB70-4A7A449F40AE}"/>
            </ac:spMkLst>
          </pc:spChg>
          <pc:spChg chg="add mod">
            <ac:chgData name="Sajid Choudhury" userId="a37f0bd66b0f646b" providerId="LiveId" clId="{3B24DBE8-8353-4C84-8C95-44945D97D796}" dt="2022-12-24T08:35:15.694" v="445"/>
            <ac:spMkLst>
              <pc:docMk/>
              <pc:sldMasterMk cId="4155827765" sldId="2147483709"/>
              <pc:sldLayoutMk cId="446892132" sldId="2147483710"/>
              <ac:spMk id="25" creationId="{4F8B375C-47B0-B098-5E2F-4B8C1BF3FCCD}"/>
            </ac:spMkLst>
          </pc:spChg>
          <pc:spChg chg="add mod">
            <ac:chgData name="Sajid Choudhury" userId="a37f0bd66b0f646b" providerId="LiveId" clId="{3B24DBE8-8353-4C84-8C95-44945D97D796}" dt="2022-12-24T08:35:15.694" v="445"/>
            <ac:spMkLst>
              <pc:docMk/>
              <pc:sldMasterMk cId="4155827765" sldId="2147483709"/>
              <pc:sldLayoutMk cId="446892132" sldId="2147483710"/>
              <ac:spMk id="26" creationId="{D82B61AF-E56D-F625-4390-5F63E1884ECF}"/>
            </ac:spMkLst>
          </pc:spChg>
          <pc:spChg chg="add mod">
            <ac:chgData name="Sajid Choudhury" userId="a37f0bd66b0f646b" providerId="LiveId" clId="{3B24DBE8-8353-4C84-8C95-44945D97D796}" dt="2022-12-24T08:35:15.694" v="445"/>
            <ac:spMkLst>
              <pc:docMk/>
              <pc:sldMasterMk cId="4155827765" sldId="2147483709"/>
              <pc:sldLayoutMk cId="446892132" sldId="2147483710"/>
              <ac:spMk id="27" creationId="{2F12B4E6-980F-B96D-7BAF-97CE9407A887}"/>
            </ac:spMkLst>
          </pc:spChg>
          <pc:spChg chg="add mod ord">
            <ac:chgData name="Sajid Choudhury" userId="a37f0bd66b0f646b" providerId="LiveId" clId="{3B24DBE8-8353-4C84-8C95-44945D97D796}" dt="2022-12-24T08:44:36.120" v="859" actId="14100"/>
            <ac:spMkLst>
              <pc:docMk/>
              <pc:sldMasterMk cId="4155827765" sldId="2147483709"/>
              <pc:sldLayoutMk cId="446892132" sldId="2147483710"/>
              <ac:spMk id="28" creationId="{5B6435D3-8090-1D30-837E-5C90FCC646C1}"/>
            </ac:spMkLst>
          </pc:spChg>
          <pc:picChg chg="add mod">
            <ac:chgData name="Sajid Choudhury" userId="a37f0bd66b0f646b" providerId="LiveId" clId="{3B24DBE8-8353-4C84-8C95-44945D97D796}" dt="2022-12-25T14:16:00.465" v="1439" actId="207"/>
            <ac:picMkLst>
              <pc:docMk/>
              <pc:sldMasterMk cId="4155827765" sldId="2147483709"/>
              <pc:sldLayoutMk cId="446892132" sldId="2147483710"/>
              <ac:picMk id="4" creationId="{A2758542-8664-E93C-59B3-D3D4D9072285}"/>
            </ac:picMkLst>
          </pc:picChg>
          <pc:picChg chg="add del mod">
            <ac:chgData name="Sajid Choudhury" userId="a37f0bd66b0f646b" providerId="LiveId" clId="{3B24DBE8-8353-4C84-8C95-44945D97D796}" dt="2022-12-24T06:09:00.748" v="9" actId="478"/>
            <ac:picMkLst>
              <pc:docMk/>
              <pc:sldMasterMk cId="4155827765" sldId="2147483709"/>
              <pc:sldLayoutMk cId="446892132" sldId="2147483710"/>
              <ac:picMk id="5" creationId="{4AC79C9F-1797-1C5D-3FF1-843E01625711}"/>
            </ac:picMkLst>
          </pc:picChg>
          <pc:picChg chg="add del mod modCrop">
            <ac:chgData name="Sajid Choudhury" userId="a37f0bd66b0f646b" providerId="LiveId" clId="{3B24DBE8-8353-4C84-8C95-44945D97D796}" dt="2022-12-24T08:48:52.177" v="961" actId="478"/>
            <ac:picMkLst>
              <pc:docMk/>
              <pc:sldMasterMk cId="4155827765" sldId="2147483709"/>
              <pc:sldLayoutMk cId="446892132" sldId="2147483710"/>
              <ac:picMk id="7" creationId="{3B45B19A-8565-8A25-72F7-39F181812E4C}"/>
            </ac:picMkLst>
          </pc:picChg>
          <pc:picChg chg="del">
            <ac:chgData name="Sajid Choudhury" userId="a37f0bd66b0f646b" providerId="LiveId" clId="{3B24DBE8-8353-4C84-8C95-44945D97D796}" dt="2022-12-24T06:09:35.766" v="18" actId="478"/>
            <ac:picMkLst>
              <pc:docMk/>
              <pc:sldMasterMk cId="4155827765" sldId="2147483709"/>
              <pc:sldLayoutMk cId="446892132" sldId="2147483710"/>
              <ac:picMk id="9" creationId="{89B5FDC4-269D-0A46-8DED-E482158D83E5}"/>
            </ac:picMkLst>
          </pc:picChg>
          <pc:picChg chg="add del mod">
            <ac:chgData name="Sajid Choudhury" userId="a37f0bd66b0f646b" providerId="LiveId" clId="{3B24DBE8-8353-4C84-8C95-44945D97D796}" dt="2022-12-24T06:32:19.215" v="152" actId="478"/>
            <ac:picMkLst>
              <pc:docMk/>
              <pc:sldMasterMk cId="4155827765" sldId="2147483709"/>
              <pc:sldLayoutMk cId="446892132" sldId="2147483710"/>
              <ac:picMk id="13" creationId="{CB9A476D-EF5A-F7C1-8D03-FEBFE4D5F9C8}"/>
            </ac:picMkLst>
          </pc:picChg>
          <pc:picChg chg="add del mod">
            <ac:chgData name="Sajid Choudhury" userId="a37f0bd66b0f646b" providerId="LiveId" clId="{3B24DBE8-8353-4C84-8C95-44945D97D796}" dt="2022-12-24T08:34:41.369" v="442" actId="478"/>
            <ac:picMkLst>
              <pc:docMk/>
              <pc:sldMasterMk cId="4155827765" sldId="2147483709"/>
              <pc:sldLayoutMk cId="446892132" sldId="2147483710"/>
              <ac:picMk id="15" creationId="{3336C963-4915-DDAF-C6BD-E30F732A30EF}"/>
            </ac:picMkLst>
          </pc:picChg>
          <pc:picChg chg="add del mod">
            <ac:chgData name="Sajid Choudhury" userId="a37f0bd66b0f646b" providerId="LiveId" clId="{3B24DBE8-8353-4C84-8C95-44945D97D796}" dt="2022-12-24T08:34:39.585" v="441"/>
            <ac:picMkLst>
              <pc:docMk/>
              <pc:sldMasterMk cId="4155827765" sldId="2147483709"/>
              <pc:sldLayoutMk cId="446892132" sldId="2147483710"/>
              <ac:picMk id="19" creationId="{19BDA863-1A04-8212-91EB-60483E88C62F}"/>
            </ac:picMkLst>
          </pc:picChg>
          <pc:picChg chg="add del mod">
            <ac:chgData name="Sajid Choudhury" userId="a37f0bd66b0f646b" providerId="LiveId" clId="{3B24DBE8-8353-4C84-8C95-44945D97D796}" dt="2022-12-25T14:15:55.521" v="1437" actId="478"/>
            <ac:picMkLst>
              <pc:docMk/>
              <pc:sldMasterMk cId="4155827765" sldId="2147483709"/>
              <pc:sldLayoutMk cId="446892132" sldId="2147483710"/>
              <ac:picMk id="20" creationId="{817356E7-E612-4889-0400-9D4ED5C30128}"/>
            </ac:picMkLst>
          </pc:picChg>
        </pc:sldLayoutChg>
        <pc:sldLayoutChg chg="modSp">
          <pc:chgData name="Sajid Choudhury" userId="a37f0bd66b0f646b" providerId="LiveId" clId="{3B24DBE8-8353-4C84-8C95-44945D97D796}" dt="2022-12-25T03:01:30.068" v="1072" actId="403"/>
          <pc:sldLayoutMkLst>
            <pc:docMk/>
            <pc:sldMasterMk cId="4155827765" sldId="2147483709"/>
            <pc:sldLayoutMk cId="3219430870" sldId="2147483711"/>
          </pc:sldLayoutMkLst>
          <pc:spChg chg="mod">
            <ac:chgData name="Sajid Choudhury" userId="a37f0bd66b0f646b" providerId="LiveId" clId="{3B24DBE8-8353-4C84-8C95-44945D97D796}" dt="2022-12-25T03:01:30.068" v="1072" actId="403"/>
            <ac:spMkLst>
              <pc:docMk/>
              <pc:sldMasterMk cId="4155827765" sldId="2147483709"/>
              <pc:sldLayoutMk cId="3219430870" sldId="2147483711"/>
              <ac:spMk id="3" creationId="{00000000-0000-0000-0000-000000000000}"/>
            </ac:spMkLst>
          </pc:spChg>
        </pc:sldLayoutChg>
        <pc:sldLayoutChg chg="del">
          <pc:chgData name="Sajid Choudhury" userId="a37f0bd66b0f646b" providerId="LiveId" clId="{3B24DBE8-8353-4C84-8C95-44945D97D796}" dt="2022-12-25T02:47:33.987" v="1031" actId="2696"/>
          <pc:sldLayoutMkLst>
            <pc:docMk/>
            <pc:sldMasterMk cId="4155827765" sldId="2147483709"/>
            <pc:sldLayoutMk cId="4237455634" sldId="2147483713"/>
          </pc:sldLayoutMkLst>
        </pc:sldLayoutChg>
        <pc:sldLayoutChg chg="del">
          <pc:chgData name="Sajid Choudhury" userId="a37f0bd66b0f646b" providerId="LiveId" clId="{3B24DBE8-8353-4C84-8C95-44945D97D796}" dt="2022-12-25T02:50:34.525" v="1067" actId="2696"/>
          <pc:sldLayoutMkLst>
            <pc:docMk/>
            <pc:sldMasterMk cId="4155827765" sldId="2147483709"/>
            <pc:sldLayoutMk cId="3184022701" sldId="2147483714"/>
          </pc:sldLayoutMkLst>
        </pc:sldLayoutChg>
        <pc:sldLayoutChg chg="del">
          <pc:chgData name="Sajid Choudhury" userId="a37f0bd66b0f646b" providerId="LiveId" clId="{3B24DBE8-8353-4C84-8C95-44945D97D796}" dt="2022-12-25T02:48:27.116" v="1040" actId="2696"/>
          <pc:sldLayoutMkLst>
            <pc:docMk/>
            <pc:sldMasterMk cId="4155827765" sldId="2147483709"/>
            <pc:sldLayoutMk cId="1448220753" sldId="2147483715"/>
          </pc:sldLayoutMkLst>
        </pc:sldLayoutChg>
        <pc:sldLayoutChg chg="del">
          <pc:chgData name="Sajid Choudhury" userId="a37f0bd66b0f646b" providerId="LiveId" clId="{3B24DBE8-8353-4C84-8C95-44945D97D796}" dt="2022-12-25T02:48:31.036" v="1041" actId="2696"/>
          <pc:sldLayoutMkLst>
            <pc:docMk/>
            <pc:sldMasterMk cId="4155827765" sldId="2147483709"/>
            <pc:sldLayoutMk cId="3970478218" sldId="2147483716"/>
          </pc:sldLayoutMkLst>
        </pc:sldLayoutChg>
        <pc:sldLayoutChg chg="addSp delSp modSp mod">
          <pc:chgData name="Sajid Choudhury" userId="a37f0bd66b0f646b" providerId="LiveId" clId="{3B24DBE8-8353-4C84-8C95-44945D97D796}" dt="2022-12-25T14:16:16.630" v="1445"/>
          <pc:sldLayoutMkLst>
            <pc:docMk/>
            <pc:sldMasterMk cId="4155827765" sldId="2147483709"/>
            <pc:sldLayoutMk cId="1648857740" sldId="2147483717"/>
          </pc:sldLayoutMkLst>
          <pc:spChg chg="del">
            <ac:chgData name="Sajid Choudhury" userId="a37f0bd66b0f646b" providerId="LiveId" clId="{3B24DBE8-8353-4C84-8C95-44945D97D796}" dt="2022-12-25T02:47:36.925" v="1032" actId="478"/>
            <ac:spMkLst>
              <pc:docMk/>
              <pc:sldMasterMk cId="4155827765" sldId="2147483709"/>
              <pc:sldLayoutMk cId="1648857740" sldId="2147483717"/>
              <ac:spMk id="3" creationId="{00000000-0000-0000-0000-000000000000}"/>
            </ac:spMkLst>
          </pc:spChg>
          <pc:spChg chg="add mod ord">
            <ac:chgData name="Sajid Choudhury" userId="a37f0bd66b0f646b" providerId="LiveId" clId="{3B24DBE8-8353-4C84-8C95-44945D97D796}" dt="2022-12-24T08:50:41.844" v="967" actId="207"/>
            <ac:spMkLst>
              <pc:docMk/>
              <pc:sldMasterMk cId="4155827765" sldId="2147483709"/>
              <pc:sldLayoutMk cId="1648857740" sldId="2147483717"/>
              <ac:spMk id="8" creationId="{EA21C061-E4BD-67C6-02E3-02C7112C3A29}"/>
            </ac:spMkLst>
          </pc:spChg>
          <pc:spChg chg="add mod">
            <ac:chgData name="Sajid Choudhury" userId="a37f0bd66b0f646b" providerId="LiveId" clId="{3B24DBE8-8353-4C84-8C95-44945D97D796}" dt="2022-12-25T03:01:58.862" v="1088" actId="403"/>
            <ac:spMkLst>
              <pc:docMk/>
              <pc:sldMasterMk cId="4155827765" sldId="2147483709"/>
              <pc:sldLayoutMk cId="1648857740" sldId="2147483717"/>
              <ac:spMk id="9" creationId="{F83BF6E5-C98C-F708-B2BD-4219218A8930}"/>
            </ac:spMkLst>
          </pc:spChg>
          <pc:spChg chg="add mod">
            <ac:chgData name="Sajid Choudhury" userId="a37f0bd66b0f646b" providerId="LiveId" clId="{3B24DBE8-8353-4C84-8C95-44945D97D796}" dt="2022-12-25T03:02:01.726" v="1091" actId="403"/>
            <ac:spMkLst>
              <pc:docMk/>
              <pc:sldMasterMk cId="4155827765" sldId="2147483709"/>
              <pc:sldLayoutMk cId="1648857740" sldId="2147483717"/>
              <ac:spMk id="10" creationId="{9C654A39-EB62-320C-8C11-C8083EC9B194}"/>
            </ac:spMkLst>
          </pc:spChg>
          <pc:picChg chg="add mod">
            <ac:chgData name="Sajid Choudhury" userId="a37f0bd66b0f646b" providerId="LiveId" clId="{3B24DBE8-8353-4C84-8C95-44945D97D796}" dt="2022-12-25T14:16:16.630" v="1445"/>
            <ac:picMkLst>
              <pc:docMk/>
              <pc:sldMasterMk cId="4155827765" sldId="2147483709"/>
              <pc:sldLayoutMk cId="1648857740" sldId="2147483717"/>
              <ac:picMk id="3" creationId="{6E481434-F0A1-536B-3509-D9027D3BA0F6}"/>
            </ac:picMkLst>
          </pc:picChg>
          <pc:picChg chg="add del mod">
            <ac:chgData name="Sajid Choudhury" userId="a37f0bd66b0f646b" providerId="LiveId" clId="{3B24DBE8-8353-4C84-8C95-44945D97D796}" dt="2022-12-25T14:16:16.151" v="1444" actId="478"/>
            <ac:picMkLst>
              <pc:docMk/>
              <pc:sldMasterMk cId="4155827765" sldId="2147483709"/>
              <pc:sldLayoutMk cId="1648857740" sldId="2147483717"/>
              <ac:picMk id="7" creationId="{9601EA1D-9DBF-D267-0A9A-9513C00D5136}"/>
            </ac:picMkLst>
          </pc:picChg>
        </pc:sldLayoutChg>
        <pc:sldLayoutChg chg="new del mod">
          <pc:chgData name="Sajid Choudhury" userId="a37f0bd66b0f646b" providerId="LiveId" clId="{3B24DBE8-8353-4C84-8C95-44945D97D796}" dt="2022-12-24T06:37:20.106" v="331" actId="11236"/>
          <pc:sldLayoutMkLst>
            <pc:docMk/>
            <pc:sldMasterMk cId="4155827765" sldId="2147483709"/>
            <pc:sldLayoutMk cId="1903768011" sldId="2147483717"/>
          </pc:sldLayoutMkLst>
        </pc:sldLayoutChg>
        <pc:sldLayoutChg chg="addSp delSp modSp mod ord">
          <pc:chgData name="Sajid Choudhury" userId="a37f0bd66b0f646b" providerId="LiveId" clId="{3B24DBE8-8353-4C84-8C95-44945D97D796}" dt="2022-12-25T14:16:13.642" v="1443"/>
          <pc:sldLayoutMkLst>
            <pc:docMk/>
            <pc:sldMasterMk cId="4155827765" sldId="2147483709"/>
            <pc:sldLayoutMk cId="2961924655" sldId="2147483718"/>
          </pc:sldLayoutMkLst>
          <pc:spChg chg="del">
            <ac:chgData name="Sajid Choudhury" userId="a37f0bd66b0f646b" providerId="LiveId" clId="{3B24DBE8-8353-4C84-8C95-44945D97D796}" dt="2022-12-25T02:48:50.111" v="1044" actId="478"/>
            <ac:spMkLst>
              <pc:docMk/>
              <pc:sldMasterMk cId="4155827765" sldId="2147483709"/>
              <pc:sldLayoutMk cId="2961924655" sldId="2147483718"/>
              <ac:spMk id="3" creationId="{00000000-0000-0000-0000-000000000000}"/>
            </ac:spMkLst>
          </pc:spChg>
          <pc:picChg chg="add mod">
            <ac:chgData name="Sajid Choudhury" userId="a37f0bd66b0f646b" providerId="LiveId" clId="{3B24DBE8-8353-4C84-8C95-44945D97D796}" dt="2022-12-25T14:16:13.642" v="1443"/>
            <ac:picMkLst>
              <pc:docMk/>
              <pc:sldMasterMk cId="4155827765" sldId="2147483709"/>
              <pc:sldLayoutMk cId="2961924655" sldId="2147483718"/>
              <ac:picMk id="3" creationId="{F69CA169-9B9D-4F5F-99DB-9B8799CE6A49}"/>
            </ac:picMkLst>
          </pc:picChg>
          <pc:picChg chg="del">
            <ac:chgData name="Sajid Choudhury" userId="a37f0bd66b0f646b" providerId="LiveId" clId="{3B24DBE8-8353-4C84-8C95-44945D97D796}" dt="2022-12-25T14:16:13.200" v="1442" actId="478"/>
            <ac:picMkLst>
              <pc:docMk/>
              <pc:sldMasterMk cId="4155827765" sldId="2147483709"/>
              <pc:sldLayoutMk cId="2961924655" sldId="2147483718"/>
              <ac:picMk id="7" creationId="{9601EA1D-9DBF-D267-0A9A-9513C00D5136}"/>
            </ac:picMkLst>
          </pc:picChg>
        </pc:sldLayoutChg>
        <pc:sldLayoutChg chg="delSp modSp mod">
          <pc:chgData name="Sajid Choudhury" userId="a37f0bd66b0f646b" providerId="LiveId" clId="{3B24DBE8-8353-4C84-8C95-44945D97D796}" dt="2022-12-25T14:16:57" v="1453" actId="478"/>
          <pc:sldLayoutMkLst>
            <pc:docMk/>
            <pc:sldMasterMk cId="4155827765" sldId="2147483709"/>
            <pc:sldLayoutMk cId="582413900" sldId="2147483719"/>
          </pc:sldLayoutMkLst>
          <pc:spChg chg="del">
            <ac:chgData name="Sajid Choudhury" userId="a37f0bd66b0f646b" providerId="LiveId" clId="{3B24DBE8-8353-4C84-8C95-44945D97D796}" dt="2022-12-25T02:48:06.718" v="1038" actId="478"/>
            <ac:spMkLst>
              <pc:docMk/>
              <pc:sldMasterMk cId="4155827765" sldId="2147483709"/>
              <pc:sldLayoutMk cId="582413900" sldId="2147483719"/>
              <ac:spMk id="8" creationId="{EA21C061-E4BD-67C6-02E3-02C7112C3A29}"/>
            </ac:spMkLst>
          </pc:spChg>
          <pc:spChg chg="mod">
            <ac:chgData name="Sajid Choudhury" userId="a37f0bd66b0f646b" providerId="LiveId" clId="{3B24DBE8-8353-4C84-8C95-44945D97D796}" dt="2022-12-25T03:01:36.406" v="1077" actId="404"/>
            <ac:spMkLst>
              <pc:docMk/>
              <pc:sldMasterMk cId="4155827765" sldId="2147483709"/>
              <pc:sldLayoutMk cId="582413900" sldId="2147483719"/>
              <ac:spMk id="9" creationId="{F83BF6E5-C98C-F708-B2BD-4219218A8930}"/>
            </ac:spMkLst>
          </pc:spChg>
          <pc:spChg chg="mod">
            <ac:chgData name="Sajid Choudhury" userId="a37f0bd66b0f646b" providerId="LiveId" clId="{3B24DBE8-8353-4C84-8C95-44945D97D796}" dt="2022-12-25T03:01:39.772" v="1080" actId="403"/>
            <ac:spMkLst>
              <pc:docMk/>
              <pc:sldMasterMk cId="4155827765" sldId="2147483709"/>
              <pc:sldLayoutMk cId="582413900" sldId="2147483719"/>
              <ac:spMk id="10" creationId="{9C654A39-EB62-320C-8C11-C8083EC9B194}"/>
            </ac:spMkLst>
          </pc:spChg>
          <pc:picChg chg="del">
            <ac:chgData name="Sajid Choudhury" userId="a37f0bd66b0f646b" providerId="LiveId" clId="{3B24DBE8-8353-4C84-8C95-44945D97D796}" dt="2022-12-25T14:16:57" v="1453" actId="478"/>
            <ac:picMkLst>
              <pc:docMk/>
              <pc:sldMasterMk cId="4155827765" sldId="2147483709"/>
              <pc:sldLayoutMk cId="582413900" sldId="2147483719"/>
              <ac:picMk id="7" creationId="{9601EA1D-9DBF-D267-0A9A-9513C00D5136}"/>
            </ac:picMkLst>
          </pc:picChg>
        </pc:sldLayoutChg>
        <pc:sldLayoutChg chg="addSp delSp modSp mod ord">
          <pc:chgData name="Sajid Choudhury" userId="a37f0bd66b0f646b" providerId="LiveId" clId="{3B24DBE8-8353-4C84-8C95-44945D97D796}" dt="2022-12-25T14:16:10.613" v="1441"/>
          <pc:sldLayoutMkLst>
            <pc:docMk/>
            <pc:sldMasterMk cId="4155827765" sldId="2147483709"/>
            <pc:sldLayoutMk cId="1689240900" sldId="2147483720"/>
          </pc:sldLayoutMkLst>
          <pc:spChg chg="mod">
            <ac:chgData name="Sajid Choudhury" userId="a37f0bd66b0f646b" providerId="LiveId" clId="{3B24DBE8-8353-4C84-8C95-44945D97D796}" dt="2022-12-25T03:01:54.280" v="1085" actId="404"/>
            <ac:spMkLst>
              <pc:docMk/>
              <pc:sldMasterMk cId="4155827765" sldId="2147483709"/>
              <pc:sldLayoutMk cId="1689240900" sldId="2147483720"/>
              <ac:spMk id="3" creationId="{00000000-0000-0000-0000-000000000000}"/>
            </ac:spMkLst>
          </pc:spChg>
          <pc:picChg chg="del">
            <ac:chgData name="Sajid Choudhury" userId="a37f0bd66b0f646b" providerId="LiveId" clId="{3B24DBE8-8353-4C84-8C95-44945D97D796}" dt="2022-12-25T14:16:10.152" v="1440" actId="478"/>
            <ac:picMkLst>
              <pc:docMk/>
              <pc:sldMasterMk cId="4155827765" sldId="2147483709"/>
              <pc:sldLayoutMk cId="1689240900" sldId="2147483720"/>
              <ac:picMk id="7" creationId="{9601EA1D-9DBF-D267-0A9A-9513C00D5136}"/>
            </ac:picMkLst>
          </pc:picChg>
          <pc:picChg chg="add mod">
            <ac:chgData name="Sajid Choudhury" userId="a37f0bd66b0f646b" providerId="LiveId" clId="{3B24DBE8-8353-4C84-8C95-44945D97D796}" dt="2022-12-25T14:16:10.613" v="1441"/>
            <ac:picMkLst>
              <pc:docMk/>
              <pc:sldMasterMk cId="4155827765" sldId="2147483709"/>
              <pc:sldLayoutMk cId="1689240900" sldId="2147483720"/>
              <ac:picMk id="9" creationId="{599FCF85-C9C5-C5A5-AFED-825D40A292C0}"/>
            </ac:picMkLst>
          </pc:picChg>
        </pc:sldLayoutChg>
        <pc:sldLayoutChg chg="delSp mod ord">
          <pc:chgData name="Sajid Choudhury" userId="a37f0bd66b0f646b" providerId="LiveId" clId="{3B24DBE8-8353-4C84-8C95-44945D97D796}" dt="2022-12-25T14:16:55.256" v="1452" actId="478"/>
          <pc:sldLayoutMkLst>
            <pc:docMk/>
            <pc:sldMasterMk cId="4155827765" sldId="2147483709"/>
            <pc:sldLayoutMk cId="3950477991" sldId="2147483721"/>
          </pc:sldLayoutMkLst>
          <pc:spChg chg="del">
            <ac:chgData name="Sajid Choudhury" userId="a37f0bd66b0f646b" providerId="LiveId" clId="{3B24DBE8-8353-4C84-8C95-44945D97D796}" dt="2022-12-25T02:48:56.334" v="1046" actId="478"/>
            <ac:spMkLst>
              <pc:docMk/>
              <pc:sldMasterMk cId="4155827765" sldId="2147483709"/>
              <pc:sldLayoutMk cId="3950477991" sldId="2147483721"/>
              <ac:spMk id="3" creationId="{00000000-0000-0000-0000-000000000000}"/>
            </ac:spMkLst>
          </pc:spChg>
          <pc:spChg chg="del">
            <ac:chgData name="Sajid Choudhury" userId="a37f0bd66b0f646b" providerId="LiveId" clId="{3B24DBE8-8353-4C84-8C95-44945D97D796}" dt="2022-12-25T02:48:24.117" v="1039" actId="478"/>
            <ac:spMkLst>
              <pc:docMk/>
              <pc:sldMasterMk cId="4155827765" sldId="2147483709"/>
              <pc:sldLayoutMk cId="3950477991" sldId="2147483721"/>
              <ac:spMk id="8" creationId="{EA21C061-E4BD-67C6-02E3-02C7112C3A29}"/>
            </ac:spMkLst>
          </pc:spChg>
          <pc:picChg chg="del">
            <ac:chgData name="Sajid Choudhury" userId="a37f0bd66b0f646b" providerId="LiveId" clId="{3B24DBE8-8353-4C84-8C95-44945D97D796}" dt="2022-12-25T14:16:55.256" v="1452" actId="478"/>
            <ac:picMkLst>
              <pc:docMk/>
              <pc:sldMasterMk cId="4155827765" sldId="2147483709"/>
              <pc:sldLayoutMk cId="3950477991" sldId="2147483721"/>
              <ac:picMk id="7" creationId="{9601EA1D-9DBF-D267-0A9A-9513C00D5136}"/>
            </ac:picMkLst>
          </pc:picChg>
        </pc:sldLayoutChg>
        <pc:sldLayoutChg chg="addSp delSp modSp mod">
          <pc:chgData name="Sajid Choudhury" userId="a37f0bd66b0f646b" providerId="LiveId" clId="{3B24DBE8-8353-4C84-8C95-44945D97D796}" dt="2022-12-25T14:16:22.619" v="1449"/>
          <pc:sldLayoutMkLst>
            <pc:docMk/>
            <pc:sldMasterMk cId="4155827765" sldId="2147483709"/>
            <pc:sldLayoutMk cId="4003288227" sldId="2147483722"/>
          </pc:sldLayoutMkLst>
          <pc:spChg chg="del">
            <ac:chgData name="Sajid Choudhury" userId="a37f0bd66b0f646b" providerId="LiveId" clId="{3B24DBE8-8353-4C84-8C95-44945D97D796}" dt="2022-12-25T02:49:15.134" v="1047" actId="478"/>
            <ac:spMkLst>
              <pc:docMk/>
              <pc:sldMasterMk cId="4155827765" sldId="2147483709"/>
              <pc:sldLayoutMk cId="4003288227" sldId="2147483722"/>
              <ac:spMk id="2" creationId="{00000000-0000-0000-0000-000000000000}"/>
            </ac:spMkLst>
          </pc:spChg>
          <pc:picChg chg="add mod">
            <ac:chgData name="Sajid Choudhury" userId="a37f0bd66b0f646b" providerId="LiveId" clId="{3B24DBE8-8353-4C84-8C95-44945D97D796}" dt="2022-12-25T14:16:22.619" v="1449"/>
            <ac:picMkLst>
              <pc:docMk/>
              <pc:sldMasterMk cId="4155827765" sldId="2147483709"/>
              <pc:sldLayoutMk cId="4003288227" sldId="2147483722"/>
              <ac:picMk id="2" creationId="{7567B045-7A06-D90F-9F3E-15EF1ACBE2E6}"/>
            </ac:picMkLst>
          </pc:picChg>
          <pc:picChg chg="del">
            <ac:chgData name="Sajid Choudhury" userId="a37f0bd66b0f646b" providerId="LiveId" clId="{3B24DBE8-8353-4C84-8C95-44945D97D796}" dt="2022-12-25T14:16:22.359" v="1448" actId="478"/>
            <ac:picMkLst>
              <pc:docMk/>
              <pc:sldMasterMk cId="4155827765" sldId="2147483709"/>
              <pc:sldLayoutMk cId="4003288227" sldId="2147483722"/>
              <ac:picMk id="7" creationId="{9601EA1D-9DBF-D267-0A9A-9513C00D5136}"/>
            </ac:picMkLst>
          </pc:picChg>
        </pc:sldLayoutChg>
        <pc:sldLayoutChg chg="delSp mod">
          <pc:chgData name="Sajid Choudhury" userId="a37f0bd66b0f646b" providerId="LiveId" clId="{3B24DBE8-8353-4C84-8C95-44945D97D796}" dt="2022-12-25T14:16:59.128" v="1454" actId="478"/>
          <pc:sldLayoutMkLst>
            <pc:docMk/>
            <pc:sldMasterMk cId="4155827765" sldId="2147483709"/>
            <pc:sldLayoutMk cId="1140156209" sldId="2147483723"/>
          </pc:sldLayoutMkLst>
          <pc:spChg chg="del">
            <ac:chgData name="Sajid Choudhury" userId="a37f0bd66b0f646b" providerId="LiveId" clId="{3B24DBE8-8353-4C84-8C95-44945D97D796}" dt="2022-12-25T02:49:20.854" v="1048" actId="478"/>
            <ac:spMkLst>
              <pc:docMk/>
              <pc:sldMasterMk cId="4155827765" sldId="2147483709"/>
              <pc:sldLayoutMk cId="1140156209" sldId="2147483723"/>
              <ac:spMk id="8" creationId="{EA21C061-E4BD-67C6-02E3-02C7112C3A29}"/>
            </ac:spMkLst>
          </pc:spChg>
          <pc:picChg chg="del">
            <ac:chgData name="Sajid Choudhury" userId="a37f0bd66b0f646b" providerId="LiveId" clId="{3B24DBE8-8353-4C84-8C95-44945D97D796}" dt="2022-12-25T14:16:59.128" v="1454" actId="478"/>
            <ac:picMkLst>
              <pc:docMk/>
              <pc:sldMasterMk cId="4155827765" sldId="2147483709"/>
              <pc:sldLayoutMk cId="1140156209" sldId="2147483723"/>
              <ac:picMk id="7" creationId="{9601EA1D-9DBF-D267-0A9A-9513C00D5136}"/>
            </ac:picMkLst>
          </pc:picChg>
        </pc:sldLayoutChg>
        <pc:sldLayoutChg chg="addSp delSp modSp mod">
          <pc:chgData name="Sajid Choudhury" userId="a37f0bd66b0f646b" providerId="LiveId" clId="{3B24DBE8-8353-4C84-8C95-44945D97D796}" dt="2022-12-25T14:16:25.447" v="1451"/>
          <pc:sldLayoutMkLst>
            <pc:docMk/>
            <pc:sldMasterMk cId="4155827765" sldId="2147483709"/>
            <pc:sldLayoutMk cId="4035032632" sldId="2147483724"/>
          </pc:sldLayoutMkLst>
          <pc:spChg chg="add mod">
            <ac:chgData name="Sajid Choudhury" userId="a37f0bd66b0f646b" providerId="LiveId" clId="{3B24DBE8-8353-4C84-8C95-44945D97D796}" dt="2022-12-25T02:50:25.584" v="1064" actId="403"/>
            <ac:spMkLst>
              <pc:docMk/>
              <pc:sldMasterMk cId="4155827765" sldId="2147483709"/>
              <pc:sldLayoutMk cId="4035032632" sldId="2147483724"/>
              <ac:spMk id="3" creationId="{01592C07-A07E-2C6C-A2ED-5CFA375CA0C7}"/>
            </ac:spMkLst>
          </pc:spChg>
          <pc:spChg chg="mod">
            <ac:chgData name="Sajid Choudhury" userId="a37f0bd66b0f646b" providerId="LiveId" clId="{3B24DBE8-8353-4C84-8C95-44945D97D796}" dt="2022-12-25T02:50:20.605" v="1062" actId="403"/>
            <ac:spMkLst>
              <pc:docMk/>
              <pc:sldMasterMk cId="4155827765" sldId="2147483709"/>
              <pc:sldLayoutMk cId="4035032632" sldId="2147483724"/>
              <ac:spMk id="9" creationId="{F83BF6E5-C98C-F708-B2BD-4219218A8930}"/>
            </ac:spMkLst>
          </pc:spChg>
          <pc:spChg chg="mod">
            <ac:chgData name="Sajid Choudhury" userId="a37f0bd66b0f646b" providerId="LiveId" clId="{3B24DBE8-8353-4C84-8C95-44945D97D796}" dt="2022-12-25T02:50:18.399" v="1060" actId="403"/>
            <ac:spMkLst>
              <pc:docMk/>
              <pc:sldMasterMk cId="4155827765" sldId="2147483709"/>
              <pc:sldLayoutMk cId="4035032632" sldId="2147483724"/>
              <ac:spMk id="10" creationId="{9C654A39-EB62-320C-8C11-C8083EC9B194}"/>
            </ac:spMkLst>
          </pc:spChg>
          <pc:spChg chg="add mod">
            <ac:chgData name="Sajid Choudhury" userId="a37f0bd66b0f646b" providerId="LiveId" clId="{3B24DBE8-8353-4C84-8C95-44945D97D796}" dt="2022-12-25T02:50:30.792" v="1066" actId="403"/>
            <ac:spMkLst>
              <pc:docMk/>
              <pc:sldMasterMk cId="4155827765" sldId="2147483709"/>
              <pc:sldLayoutMk cId="4035032632" sldId="2147483724"/>
              <ac:spMk id="11" creationId="{EA2C0FB6-34A7-D512-4170-BFD90919A915}"/>
            </ac:spMkLst>
          </pc:spChg>
          <pc:picChg chg="del">
            <ac:chgData name="Sajid Choudhury" userId="a37f0bd66b0f646b" providerId="LiveId" clId="{3B24DBE8-8353-4C84-8C95-44945D97D796}" dt="2022-12-25T14:16:25.103" v="1450" actId="478"/>
            <ac:picMkLst>
              <pc:docMk/>
              <pc:sldMasterMk cId="4155827765" sldId="2147483709"/>
              <pc:sldLayoutMk cId="4035032632" sldId="2147483724"/>
              <ac:picMk id="7" creationId="{9601EA1D-9DBF-D267-0A9A-9513C00D5136}"/>
            </ac:picMkLst>
          </pc:picChg>
          <pc:picChg chg="add mod">
            <ac:chgData name="Sajid Choudhury" userId="a37f0bd66b0f646b" providerId="LiveId" clId="{3B24DBE8-8353-4C84-8C95-44945D97D796}" dt="2022-12-25T14:16:25.447" v="1451"/>
            <ac:picMkLst>
              <pc:docMk/>
              <pc:sldMasterMk cId="4155827765" sldId="2147483709"/>
              <pc:sldLayoutMk cId="4035032632" sldId="2147483724"/>
              <ac:picMk id="12" creationId="{FBA452B5-F045-0DFC-00DE-44DFE4DE1A2F}"/>
            </ac:picMkLst>
          </pc:picChg>
        </pc:sldLayoutChg>
        <pc:sldLayoutChg chg="delSp modSp mod">
          <pc:chgData name="Sajid Choudhury" userId="a37f0bd66b0f646b" providerId="LiveId" clId="{3B24DBE8-8353-4C84-8C95-44945D97D796}" dt="2022-12-25T14:17:00.863" v="1455" actId="478"/>
          <pc:sldLayoutMkLst>
            <pc:docMk/>
            <pc:sldMasterMk cId="4155827765" sldId="2147483709"/>
            <pc:sldLayoutMk cId="801442482" sldId="2147483725"/>
          </pc:sldLayoutMkLst>
          <pc:spChg chg="del">
            <ac:chgData name="Sajid Choudhury" userId="a37f0bd66b0f646b" providerId="LiveId" clId="{3B24DBE8-8353-4C84-8C95-44945D97D796}" dt="2022-12-25T02:50:44.925" v="1068" actId="478"/>
            <ac:spMkLst>
              <pc:docMk/>
              <pc:sldMasterMk cId="4155827765" sldId="2147483709"/>
              <pc:sldLayoutMk cId="801442482" sldId="2147483725"/>
              <ac:spMk id="8" creationId="{EA21C061-E4BD-67C6-02E3-02C7112C3A29}"/>
            </ac:spMkLst>
          </pc:spChg>
          <pc:spChg chg="mod">
            <ac:chgData name="Sajid Choudhury" userId="a37f0bd66b0f646b" providerId="LiveId" clId="{3B24DBE8-8353-4C84-8C95-44945D97D796}" dt="2022-12-25T03:01:44.271" v="1081" actId="403"/>
            <ac:spMkLst>
              <pc:docMk/>
              <pc:sldMasterMk cId="4155827765" sldId="2147483709"/>
              <pc:sldLayoutMk cId="801442482" sldId="2147483725"/>
              <ac:spMk id="9" creationId="{F83BF6E5-C98C-F708-B2BD-4219218A8930}"/>
            </ac:spMkLst>
          </pc:spChg>
          <pc:spChg chg="mod">
            <ac:chgData name="Sajid Choudhury" userId="a37f0bd66b0f646b" providerId="LiveId" clId="{3B24DBE8-8353-4C84-8C95-44945D97D796}" dt="2022-12-25T03:01:45.998" v="1082" actId="403"/>
            <ac:spMkLst>
              <pc:docMk/>
              <pc:sldMasterMk cId="4155827765" sldId="2147483709"/>
              <pc:sldLayoutMk cId="801442482" sldId="2147483725"/>
              <ac:spMk id="10" creationId="{9C654A39-EB62-320C-8C11-C8083EC9B194}"/>
            </ac:spMkLst>
          </pc:spChg>
          <pc:picChg chg="del">
            <ac:chgData name="Sajid Choudhury" userId="a37f0bd66b0f646b" providerId="LiveId" clId="{3B24DBE8-8353-4C84-8C95-44945D97D796}" dt="2022-12-25T14:17:00.863" v="1455" actId="478"/>
            <ac:picMkLst>
              <pc:docMk/>
              <pc:sldMasterMk cId="4155827765" sldId="2147483709"/>
              <pc:sldLayoutMk cId="801442482" sldId="2147483725"/>
              <ac:picMk id="7" creationId="{9601EA1D-9DBF-D267-0A9A-9513C00D5136}"/>
            </ac:picMkLst>
          </pc:picChg>
        </pc:sldLayoutChg>
        <pc:sldLayoutChg chg="delSp mod">
          <pc:chgData name="Sajid Choudhury" userId="a37f0bd66b0f646b" providerId="LiveId" clId="{3B24DBE8-8353-4C84-8C95-44945D97D796}" dt="2022-12-25T02:51:05.584" v="1069" actId="478"/>
          <pc:sldLayoutMkLst>
            <pc:docMk/>
            <pc:sldMasterMk cId="4155827765" sldId="2147483709"/>
            <pc:sldLayoutMk cId="604232353" sldId="2147483726"/>
          </pc:sldLayoutMkLst>
          <pc:picChg chg="del">
            <ac:chgData name="Sajid Choudhury" userId="a37f0bd66b0f646b" providerId="LiveId" clId="{3B24DBE8-8353-4C84-8C95-44945D97D796}" dt="2022-12-25T02:51:05.584" v="1069" actId="478"/>
            <ac:picMkLst>
              <pc:docMk/>
              <pc:sldMasterMk cId="4155827765" sldId="2147483709"/>
              <pc:sldLayoutMk cId="604232353" sldId="2147483726"/>
              <ac:picMk id="20" creationId="{817356E7-E612-4889-0400-9D4ED5C30128}"/>
            </ac:picMkLst>
          </pc:picChg>
        </pc:sldLayoutChg>
        <pc:sldLayoutChg chg="addSp delSp modSp mod">
          <pc:chgData name="Sajid Choudhury" userId="a37f0bd66b0f646b" providerId="LiveId" clId="{3B24DBE8-8353-4C84-8C95-44945D97D796}" dt="2022-12-25T14:16:19.958" v="1447"/>
          <pc:sldLayoutMkLst>
            <pc:docMk/>
            <pc:sldMasterMk cId="4155827765" sldId="2147483709"/>
            <pc:sldLayoutMk cId="4078966880" sldId="2147483727"/>
          </pc:sldLayoutMkLst>
          <pc:spChg chg="add del mod">
            <ac:chgData name="Sajid Choudhury" userId="a37f0bd66b0f646b" providerId="LiveId" clId="{3B24DBE8-8353-4C84-8C95-44945D97D796}" dt="2022-12-25T03:03:19.941" v="1104" actId="478"/>
            <ac:spMkLst>
              <pc:docMk/>
              <pc:sldMasterMk cId="4155827765" sldId="2147483709"/>
              <pc:sldLayoutMk cId="4078966880" sldId="2147483727"/>
              <ac:spMk id="3" creationId="{863188CB-F22E-99B9-D883-AF970CFDA955}"/>
            </ac:spMkLst>
          </pc:spChg>
          <pc:spChg chg="mod">
            <ac:chgData name="Sajid Choudhury" userId="a37f0bd66b0f646b" providerId="LiveId" clId="{3B24DBE8-8353-4C84-8C95-44945D97D796}" dt="2022-12-25T03:03:33.161" v="1112" actId="404"/>
            <ac:spMkLst>
              <pc:docMk/>
              <pc:sldMasterMk cId="4155827765" sldId="2147483709"/>
              <pc:sldLayoutMk cId="4078966880" sldId="2147483727"/>
              <ac:spMk id="5" creationId="{D54079AD-4F4B-2A08-E54B-560665B9ABE1}"/>
            </ac:spMkLst>
          </pc:spChg>
          <pc:spChg chg="mod">
            <ac:chgData name="Sajid Choudhury" userId="a37f0bd66b0f646b" providerId="LiveId" clId="{3B24DBE8-8353-4C84-8C95-44945D97D796}" dt="2022-12-25T03:03:05.449" v="1098" actId="1076"/>
            <ac:spMkLst>
              <pc:docMk/>
              <pc:sldMasterMk cId="4155827765" sldId="2147483709"/>
              <pc:sldLayoutMk cId="4078966880" sldId="2147483727"/>
              <ac:spMk id="8" creationId="{EA21C061-E4BD-67C6-02E3-02C7112C3A29}"/>
            </ac:spMkLst>
          </pc:spChg>
          <pc:spChg chg="mod">
            <ac:chgData name="Sajid Choudhury" userId="a37f0bd66b0f646b" providerId="LiveId" clId="{3B24DBE8-8353-4C84-8C95-44945D97D796}" dt="2022-12-25T03:02:12.539" v="1092" actId="14100"/>
            <ac:spMkLst>
              <pc:docMk/>
              <pc:sldMasterMk cId="4155827765" sldId="2147483709"/>
              <pc:sldLayoutMk cId="4078966880" sldId="2147483727"/>
              <ac:spMk id="10" creationId="{9C654A39-EB62-320C-8C11-C8083EC9B194}"/>
            </ac:spMkLst>
          </pc:spChg>
          <pc:picChg chg="add mod">
            <ac:chgData name="Sajid Choudhury" userId="a37f0bd66b0f646b" providerId="LiveId" clId="{3B24DBE8-8353-4C84-8C95-44945D97D796}" dt="2022-12-25T14:16:19.958" v="1447"/>
            <ac:picMkLst>
              <pc:docMk/>
              <pc:sldMasterMk cId="4155827765" sldId="2147483709"/>
              <pc:sldLayoutMk cId="4078966880" sldId="2147483727"/>
              <ac:picMk id="3" creationId="{FEA50BAA-A03E-B6F3-D07D-7D0FCC9237B9}"/>
            </ac:picMkLst>
          </pc:picChg>
          <pc:picChg chg="del">
            <ac:chgData name="Sajid Choudhury" userId="a37f0bd66b0f646b" providerId="LiveId" clId="{3B24DBE8-8353-4C84-8C95-44945D97D796}" dt="2022-12-25T14:16:19.649" v="1446" actId="478"/>
            <ac:picMkLst>
              <pc:docMk/>
              <pc:sldMasterMk cId="4155827765" sldId="2147483709"/>
              <pc:sldLayoutMk cId="4078966880" sldId="2147483727"/>
              <ac:picMk id="7" creationId="{9601EA1D-9DBF-D267-0A9A-9513C00D5136}"/>
            </ac:picMkLst>
          </pc:picChg>
        </pc:sldLayoutChg>
        <pc:sldLayoutChg chg="addSp modSp del mod">
          <pc:chgData name="Sajid Choudhury" userId="a37f0bd66b0f646b" providerId="LiveId" clId="{3B24DBE8-8353-4C84-8C95-44945D97D796}" dt="2022-12-25T03:07:41.891" v="1160" actId="2696"/>
          <pc:sldLayoutMkLst>
            <pc:docMk/>
            <pc:sldMasterMk cId="4155827765" sldId="2147483709"/>
            <pc:sldLayoutMk cId="2107260921" sldId="2147483728"/>
          </pc:sldLayoutMkLst>
          <pc:spChg chg="mod">
            <ac:chgData name="Sajid Choudhury" userId="a37f0bd66b0f646b" providerId="LiveId" clId="{3B24DBE8-8353-4C84-8C95-44945D97D796}" dt="2022-12-25T03:07:23.181" v="1158" actId="14100"/>
            <ac:spMkLst>
              <pc:docMk/>
              <pc:sldMasterMk cId="4155827765" sldId="2147483709"/>
              <pc:sldLayoutMk cId="2107260921" sldId="2147483728"/>
              <ac:spMk id="3" creationId="{00000000-0000-0000-0000-000000000000}"/>
            </ac:spMkLst>
          </pc:spChg>
          <pc:spChg chg="add mod">
            <ac:chgData name="Sajid Choudhury" userId="a37f0bd66b0f646b" providerId="LiveId" clId="{3B24DBE8-8353-4C84-8C95-44945D97D796}" dt="2022-12-25T03:07:26.042" v="1159" actId="1076"/>
            <ac:spMkLst>
              <pc:docMk/>
              <pc:sldMasterMk cId="4155827765" sldId="2147483709"/>
              <pc:sldLayoutMk cId="2107260921" sldId="2147483728"/>
              <ac:spMk id="7" creationId="{2975461C-AD4E-D2A3-3678-A887C806437D}"/>
            </ac:spMkLst>
          </pc:spChg>
        </pc:sldLayoutChg>
        <pc:sldLayoutChg chg="addSp delSp modSp mod">
          <pc:chgData name="Sajid Choudhury" userId="a37f0bd66b0f646b" providerId="LiveId" clId="{3B24DBE8-8353-4C84-8C95-44945D97D796}" dt="2022-12-25T14:17:02.680" v="1456" actId="478"/>
          <pc:sldLayoutMkLst>
            <pc:docMk/>
            <pc:sldMasterMk cId="4155827765" sldId="2147483709"/>
            <pc:sldLayoutMk cId="1915133022" sldId="2147483729"/>
          </pc:sldLayoutMkLst>
          <pc:spChg chg="mod">
            <ac:chgData name="Sajid Choudhury" userId="a37f0bd66b0f646b" providerId="LiveId" clId="{3B24DBE8-8353-4C84-8C95-44945D97D796}" dt="2022-12-25T03:07:50.332" v="1161" actId="14100"/>
            <ac:spMkLst>
              <pc:docMk/>
              <pc:sldMasterMk cId="4155827765" sldId="2147483709"/>
              <pc:sldLayoutMk cId="1915133022" sldId="2147483729"/>
              <ac:spMk id="3" creationId="{01592C07-A07E-2C6C-A2ED-5CFA375CA0C7}"/>
            </ac:spMkLst>
          </pc:spChg>
          <pc:spChg chg="add mod">
            <ac:chgData name="Sajid Choudhury" userId="a37f0bd66b0f646b" providerId="LiveId" clId="{3B24DBE8-8353-4C84-8C95-44945D97D796}" dt="2022-12-25T03:08:56.329" v="1180" actId="114"/>
            <ac:spMkLst>
              <pc:docMk/>
              <pc:sldMasterMk cId="4155827765" sldId="2147483709"/>
              <pc:sldLayoutMk cId="1915133022" sldId="2147483729"/>
              <ac:spMk id="8" creationId="{240794BA-A3B7-4A23-B918-0FEE4192B3A1}"/>
            </ac:spMkLst>
          </pc:spChg>
          <pc:spChg chg="mod">
            <ac:chgData name="Sajid Choudhury" userId="a37f0bd66b0f646b" providerId="LiveId" clId="{3B24DBE8-8353-4C84-8C95-44945D97D796}" dt="2022-12-25T03:08:00.247" v="1163" actId="14100"/>
            <ac:spMkLst>
              <pc:docMk/>
              <pc:sldMasterMk cId="4155827765" sldId="2147483709"/>
              <pc:sldLayoutMk cId="1915133022" sldId="2147483729"/>
              <ac:spMk id="9" creationId="{F83BF6E5-C98C-F708-B2BD-4219218A8930}"/>
            </ac:spMkLst>
          </pc:spChg>
          <pc:spChg chg="mod">
            <ac:chgData name="Sajid Choudhury" userId="a37f0bd66b0f646b" providerId="LiveId" clId="{3B24DBE8-8353-4C84-8C95-44945D97D796}" dt="2022-12-25T03:08:00.247" v="1163" actId="14100"/>
            <ac:spMkLst>
              <pc:docMk/>
              <pc:sldMasterMk cId="4155827765" sldId="2147483709"/>
              <pc:sldLayoutMk cId="1915133022" sldId="2147483729"/>
              <ac:spMk id="10" creationId="{9C654A39-EB62-320C-8C11-C8083EC9B194}"/>
            </ac:spMkLst>
          </pc:spChg>
          <pc:spChg chg="mod">
            <ac:chgData name="Sajid Choudhury" userId="a37f0bd66b0f646b" providerId="LiveId" clId="{3B24DBE8-8353-4C84-8C95-44945D97D796}" dt="2022-12-25T03:07:50.332" v="1161" actId="14100"/>
            <ac:spMkLst>
              <pc:docMk/>
              <pc:sldMasterMk cId="4155827765" sldId="2147483709"/>
              <pc:sldLayoutMk cId="1915133022" sldId="2147483729"/>
              <ac:spMk id="11" creationId="{EA2C0FB6-34A7-D512-4170-BFD90919A915}"/>
            </ac:spMkLst>
          </pc:spChg>
          <pc:spChg chg="add mod">
            <ac:chgData name="Sajid Choudhury" userId="a37f0bd66b0f646b" providerId="LiveId" clId="{3B24DBE8-8353-4C84-8C95-44945D97D796}" dt="2022-12-25T03:08:56.329" v="1180" actId="114"/>
            <ac:spMkLst>
              <pc:docMk/>
              <pc:sldMasterMk cId="4155827765" sldId="2147483709"/>
              <pc:sldLayoutMk cId="1915133022" sldId="2147483729"/>
              <ac:spMk id="12" creationId="{D0C5A0B9-2EDE-4E12-8F33-F935C1D4C808}"/>
            </ac:spMkLst>
          </pc:spChg>
          <pc:picChg chg="del">
            <ac:chgData name="Sajid Choudhury" userId="a37f0bd66b0f646b" providerId="LiveId" clId="{3B24DBE8-8353-4C84-8C95-44945D97D796}" dt="2022-12-25T14:17:02.680" v="1456" actId="478"/>
            <ac:picMkLst>
              <pc:docMk/>
              <pc:sldMasterMk cId="4155827765" sldId="2147483709"/>
              <pc:sldLayoutMk cId="1915133022" sldId="2147483729"/>
              <ac:picMk id="7" creationId="{9601EA1D-9DBF-D267-0A9A-9513C00D5136}"/>
            </ac:picMkLst>
          </pc:picChg>
        </pc:sldLayoutChg>
        <pc:sldLayoutChg chg="delSp modSp mod">
          <pc:chgData name="Sajid Choudhury" userId="a37f0bd66b0f646b" providerId="LiveId" clId="{3B24DBE8-8353-4C84-8C95-44945D97D796}" dt="2022-12-25T14:17:04.656" v="1457" actId="478"/>
          <pc:sldLayoutMkLst>
            <pc:docMk/>
            <pc:sldMasterMk cId="4155827765" sldId="2147483709"/>
            <pc:sldLayoutMk cId="3515146262" sldId="2147483730"/>
          </pc:sldLayoutMkLst>
          <pc:spChg chg="mod">
            <ac:chgData name="Sajid Choudhury" userId="a37f0bd66b0f646b" providerId="LiveId" clId="{3B24DBE8-8353-4C84-8C95-44945D97D796}" dt="2022-12-25T03:08:46.460" v="1177" actId="14100"/>
            <ac:spMkLst>
              <pc:docMk/>
              <pc:sldMasterMk cId="4155827765" sldId="2147483709"/>
              <pc:sldLayoutMk cId="3515146262" sldId="2147483730"/>
              <ac:spMk id="3" creationId="{01592C07-A07E-2C6C-A2ED-5CFA375CA0C7}"/>
            </ac:spMkLst>
          </pc:spChg>
          <pc:spChg chg="del">
            <ac:chgData name="Sajid Choudhury" userId="a37f0bd66b0f646b" providerId="LiveId" clId="{3B24DBE8-8353-4C84-8C95-44945D97D796}" dt="2022-12-25T03:08:49.838" v="1178" actId="478"/>
            <ac:spMkLst>
              <pc:docMk/>
              <pc:sldMasterMk cId="4155827765" sldId="2147483709"/>
              <pc:sldLayoutMk cId="3515146262" sldId="2147483730"/>
              <ac:spMk id="8" creationId="{240794BA-A3B7-4A23-B918-0FEE4192B3A1}"/>
            </ac:spMkLst>
          </pc:spChg>
          <pc:spChg chg="del">
            <ac:chgData name="Sajid Choudhury" userId="a37f0bd66b0f646b" providerId="LiveId" clId="{3B24DBE8-8353-4C84-8C95-44945D97D796}" dt="2022-12-25T03:08:43.670" v="1176" actId="478"/>
            <ac:spMkLst>
              <pc:docMk/>
              <pc:sldMasterMk cId="4155827765" sldId="2147483709"/>
              <pc:sldLayoutMk cId="3515146262" sldId="2147483730"/>
              <ac:spMk id="11" creationId="{EA2C0FB6-34A7-D512-4170-BFD90919A915}"/>
            </ac:spMkLst>
          </pc:spChg>
          <pc:spChg chg="mod">
            <ac:chgData name="Sajid Choudhury" userId="a37f0bd66b0f646b" providerId="LiveId" clId="{3B24DBE8-8353-4C84-8C95-44945D97D796}" dt="2022-12-25T03:08:52.442" v="1179" actId="114"/>
            <ac:spMkLst>
              <pc:docMk/>
              <pc:sldMasterMk cId="4155827765" sldId="2147483709"/>
              <pc:sldLayoutMk cId="3515146262" sldId="2147483730"/>
              <ac:spMk id="12" creationId="{D0C5A0B9-2EDE-4E12-8F33-F935C1D4C808}"/>
            </ac:spMkLst>
          </pc:spChg>
          <pc:picChg chg="del">
            <ac:chgData name="Sajid Choudhury" userId="a37f0bd66b0f646b" providerId="LiveId" clId="{3B24DBE8-8353-4C84-8C95-44945D97D796}" dt="2022-12-25T14:17:04.656" v="1457" actId="478"/>
            <ac:picMkLst>
              <pc:docMk/>
              <pc:sldMasterMk cId="4155827765" sldId="2147483709"/>
              <pc:sldLayoutMk cId="3515146262" sldId="2147483730"/>
              <ac:picMk id="7" creationId="{9601EA1D-9DBF-D267-0A9A-9513C00D5136}"/>
            </ac:picMkLst>
          </pc:picChg>
        </pc:sldLayoutChg>
      </pc:sldMasterChg>
    </pc:docChg>
  </pc:docChgLst>
  <pc:docChgLst>
    <pc:chgData name="Sajid Choudhury" userId="a37f0bd66b0f646b" providerId="LiveId" clId="{179667B6-34AE-4D2C-B174-C7F6ED2BC750}"/>
    <pc:docChg chg="undo custSel addSld modSld">
      <pc:chgData name="Sajid Choudhury" userId="a37f0bd66b0f646b" providerId="LiveId" clId="{179667B6-34AE-4D2C-B174-C7F6ED2BC750}" dt="2022-12-10T05:09:57.977" v="98" actId="20577"/>
      <pc:docMkLst>
        <pc:docMk/>
      </pc:docMkLst>
      <pc:sldChg chg="modSp mod">
        <pc:chgData name="Sajid Choudhury" userId="a37f0bd66b0f646b" providerId="LiveId" clId="{179667B6-34AE-4D2C-B174-C7F6ED2BC750}" dt="2022-12-10T04:33:54.086" v="10" actId="1076"/>
        <pc:sldMkLst>
          <pc:docMk/>
          <pc:sldMk cId="2778246567" sldId="256"/>
        </pc:sldMkLst>
        <pc:spChg chg="mod">
          <ac:chgData name="Sajid Choudhury" userId="a37f0bd66b0f646b" providerId="LiveId" clId="{179667B6-34AE-4D2C-B174-C7F6ED2BC750}" dt="2022-11-30T01:11:53.737" v="7" actId="13926"/>
          <ac:spMkLst>
            <pc:docMk/>
            <pc:sldMk cId="2778246567" sldId="256"/>
            <ac:spMk id="3" creationId="{17F0DBAF-7D79-1641-9F57-35E40E2F3CCD}"/>
          </ac:spMkLst>
        </pc:spChg>
        <pc:spChg chg="mod">
          <ac:chgData name="Sajid Choudhury" userId="a37f0bd66b0f646b" providerId="LiveId" clId="{179667B6-34AE-4D2C-B174-C7F6ED2BC750}" dt="2022-11-30T01:11:53.353" v="6" actId="13926"/>
          <ac:spMkLst>
            <pc:docMk/>
            <pc:sldMk cId="2778246567" sldId="256"/>
            <ac:spMk id="5" creationId="{73D65FC9-0D80-444D-8239-028EF0E63ED0}"/>
          </ac:spMkLst>
        </pc:spChg>
        <pc:spChg chg="mod">
          <ac:chgData name="Sajid Choudhury" userId="a37f0bd66b0f646b" providerId="LiveId" clId="{179667B6-34AE-4D2C-B174-C7F6ED2BC750}" dt="2022-11-30T01:11:52.930" v="5" actId="13926"/>
          <ac:spMkLst>
            <pc:docMk/>
            <pc:sldMk cId="2778246567" sldId="256"/>
            <ac:spMk id="7" creationId="{C185C57D-A765-0B46-AE76-AD4244F426AB}"/>
          </ac:spMkLst>
        </pc:spChg>
        <pc:spChg chg="mod">
          <ac:chgData name="Sajid Choudhury" userId="a37f0bd66b0f646b" providerId="LiveId" clId="{179667B6-34AE-4D2C-B174-C7F6ED2BC750}" dt="2022-11-30T01:11:58.488" v="8" actId="1076"/>
          <ac:spMkLst>
            <pc:docMk/>
            <pc:sldMk cId="2778246567" sldId="256"/>
            <ac:spMk id="13" creationId="{DB74ABDA-11C0-7C43-8041-3445AA6819AB}"/>
          </ac:spMkLst>
        </pc:spChg>
        <pc:picChg chg="mod">
          <ac:chgData name="Sajid Choudhury" userId="a37f0bd66b0f646b" providerId="LiveId" clId="{179667B6-34AE-4D2C-B174-C7F6ED2BC750}" dt="2022-12-10T04:33:54.086" v="10" actId="1076"/>
          <ac:picMkLst>
            <pc:docMk/>
            <pc:sldMk cId="2778246567" sldId="256"/>
            <ac:picMk id="1028" creationId="{AEDB557B-883F-B642-8577-6498598B70A8}"/>
          </ac:picMkLst>
        </pc:picChg>
      </pc:sldChg>
      <pc:sldChg chg="modSp mod">
        <pc:chgData name="Sajid Choudhury" userId="a37f0bd66b0f646b" providerId="LiveId" clId="{179667B6-34AE-4D2C-B174-C7F6ED2BC750}" dt="2022-12-10T04:34:21.412" v="14" actId="20577"/>
        <pc:sldMkLst>
          <pc:docMk/>
          <pc:sldMk cId="2097328553" sldId="272"/>
        </pc:sldMkLst>
        <pc:spChg chg="mod">
          <ac:chgData name="Sajid Choudhury" userId="a37f0bd66b0f646b" providerId="LiveId" clId="{179667B6-34AE-4D2C-B174-C7F6ED2BC750}" dt="2022-12-10T04:34:21.412" v="14" actId="20577"/>
          <ac:spMkLst>
            <pc:docMk/>
            <pc:sldMk cId="2097328553" sldId="272"/>
            <ac:spMk id="5" creationId="{7A4EB6EC-D213-9F48-8356-86C62AC118FF}"/>
          </ac:spMkLst>
        </pc:spChg>
      </pc:sldChg>
      <pc:sldChg chg="modSp mod">
        <pc:chgData name="Sajid Choudhury" userId="a37f0bd66b0f646b" providerId="LiveId" clId="{179667B6-34AE-4D2C-B174-C7F6ED2BC750}" dt="2022-12-10T05:09:50.640" v="87" actId="20577"/>
        <pc:sldMkLst>
          <pc:docMk/>
          <pc:sldMk cId="254430729" sldId="293"/>
        </pc:sldMkLst>
        <pc:spChg chg="mod">
          <ac:chgData name="Sajid Choudhury" userId="a37f0bd66b0f646b" providerId="LiveId" clId="{179667B6-34AE-4D2C-B174-C7F6ED2BC750}" dt="2022-12-10T04:38:54.123" v="44" actId="20577"/>
          <ac:spMkLst>
            <pc:docMk/>
            <pc:sldMk cId="254430729" sldId="293"/>
            <ac:spMk id="2" creationId="{0779BEF3-D2DA-9CC8-851A-BD8282A9FDB2}"/>
          </ac:spMkLst>
        </pc:spChg>
        <pc:spChg chg="mod">
          <ac:chgData name="Sajid Choudhury" userId="a37f0bd66b0f646b" providerId="LiveId" clId="{179667B6-34AE-4D2C-B174-C7F6ED2BC750}" dt="2022-12-10T05:09:50.640" v="87" actId="20577"/>
          <ac:spMkLst>
            <pc:docMk/>
            <pc:sldMk cId="254430729" sldId="293"/>
            <ac:spMk id="3" creationId="{0DA08E16-584B-D72C-0B2C-E56CD66E8DDA}"/>
          </ac:spMkLst>
        </pc:spChg>
      </pc:sldChg>
      <pc:sldChg chg="modSp mod">
        <pc:chgData name="Sajid Choudhury" userId="a37f0bd66b0f646b" providerId="LiveId" clId="{179667B6-34AE-4D2C-B174-C7F6ED2BC750}" dt="2022-12-10T04:37:48.714" v="15" actId="20577"/>
        <pc:sldMkLst>
          <pc:docMk/>
          <pc:sldMk cId="521639302" sldId="302"/>
        </pc:sldMkLst>
        <pc:spChg chg="mod">
          <ac:chgData name="Sajid Choudhury" userId="a37f0bd66b0f646b" providerId="LiveId" clId="{179667B6-34AE-4D2C-B174-C7F6ED2BC750}" dt="2022-12-10T04:37:48.714" v="15" actId="20577"/>
          <ac:spMkLst>
            <pc:docMk/>
            <pc:sldMk cId="521639302" sldId="302"/>
            <ac:spMk id="3" creationId="{9A5CCD3A-D4B0-7B41-958D-971CA047A6CD}"/>
          </ac:spMkLst>
        </pc:spChg>
      </pc:sldChg>
      <pc:sldChg chg="modSp add mod">
        <pc:chgData name="Sajid Choudhury" userId="a37f0bd66b0f646b" providerId="LiveId" clId="{179667B6-34AE-4D2C-B174-C7F6ED2BC750}" dt="2022-12-10T05:09:57.977" v="98" actId="20577"/>
        <pc:sldMkLst>
          <pc:docMk/>
          <pc:sldMk cId="3689359716" sldId="304"/>
        </pc:sldMkLst>
        <pc:spChg chg="mod">
          <ac:chgData name="Sajid Choudhury" userId="a37f0bd66b0f646b" providerId="LiveId" clId="{179667B6-34AE-4D2C-B174-C7F6ED2BC750}" dt="2022-12-10T05:09:41.312" v="56" actId="20577"/>
          <ac:spMkLst>
            <pc:docMk/>
            <pc:sldMk cId="3689359716" sldId="304"/>
            <ac:spMk id="2" creationId="{0779BEF3-D2DA-9CC8-851A-BD8282A9FDB2}"/>
          </ac:spMkLst>
        </pc:spChg>
        <pc:spChg chg="mod">
          <ac:chgData name="Sajid Choudhury" userId="a37f0bd66b0f646b" providerId="LiveId" clId="{179667B6-34AE-4D2C-B174-C7F6ED2BC750}" dt="2022-12-10T05:09:57.977" v="98" actId="20577"/>
          <ac:spMkLst>
            <pc:docMk/>
            <pc:sldMk cId="3689359716" sldId="304"/>
            <ac:spMk id="3" creationId="{0DA08E16-584B-D72C-0B2C-E56CD66E8DDA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29689B-F547-49DA-879F-C70B8A8AD99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6E64568-4A38-45A8-B57F-319E251301EB}">
      <dgm:prSet phldrT="[Text]"/>
      <dgm:spPr>
        <a:solidFill>
          <a:srgbClr val="C00000"/>
        </a:solidFill>
      </dgm:spPr>
      <dgm:t>
        <a:bodyPr/>
        <a:lstStyle/>
        <a:p>
          <a:r>
            <a:rPr lang="en-US" dirty="0"/>
            <a:t>Summary</a:t>
          </a:r>
        </a:p>
      </dgm:t>
    </dgm:pt>
    <dgm:pt modelId="{464D738B-BCA1-460E-8AA6-44641D974FE8}" type="parTrans" cxnId="{4CDC4199-A24B-4CA1-A427-24FD76B84B5D}">
      <dgm:prSet/>
      <dgm:spPr/>
      <dgm:t>
        <a:bodyPr/>
        <a:lstStyle/>
        <a:p>
          <a:endParaRPr lang="en-US"/>
        </a:p>
      </dgm:t>
    </dgm:pt>
    <dgm:pt modelId="{4E841D98-A062-4A9F-BE7E-203B0A7DCD9F}" type="sibTrans" cxnId="{4CDC4199-A24B-4CA1-A427-24FD76B84B5D}">
      <dgm:prSet/>
      <dgm:spPr/>
      <dgm:t>
        <a:bodyPr/>
        <a:lstStyle/>
        <a:p>
          <a:endParaRPr lang="en-US"/>
        </a:p>
      </dgm:t>
    </dgm:pt>
    <dgm:pt modelId="{329F2D17-AD16-4D80-AEE0-777F83B396E3}">
      <dgm:prSet phldrT="[Text]"/>
      <dgm:spPr>
        <a:solidFill>
          <a:srgbClr val="C00000"/>
        </a:solidFill>
      </dgm:spPr>
      <dgm:t>
        <a:bodyPr/>
        <a:lstStyle/>
        <a:p>
          <a:r>
            <a:rPr lang="en-US" dirty="0"/>
            <a:t>Acknowledgement and References</a:t>
          </a:r>
        </a:p>
      </dgm:t>
    </dgm:pt>
    <dgm:pt modelId="{6B476CFB-C45E-4DDF-9CA4-B8776B2A613A}" type="parTrans" cxnId="{38D98BD6-3EFA-41F7-B686-CF6FAC3723A4}">
      <dgm:prSet/>
      <dgm:spPr/>
      <dgm:t>
        <a:bodyPr/>
        <a:lstStyle/>
        <a:p>
          <a:endParaRPr lang="en-US"/>
        </a:p>
      </dgm:t>
    </dgm:pt>
    <dgm:pt modelId="{86AF5ED6-ADAD-46BE-BF0E-2CD3C32BEC53}" type="sibTrans" cxnId="{38D98BD6-3EFA-41F7-B686-CF6FAC3723A4}">
      <dgm:prSet/>
      <dgm:spPr/>
      <dgm:t>
        <a:bodyPr/>
        <a:lstStyle/>
        <a:p>
          <a:endParaRPr lang="en-US"/>
        </a:p>
      </dgm:t>
    </dgm:pt>
    <dgm:pt modelId="{C61D7E84-214E-4ED2-81F0-A9A6F9386EB9}">
      <dgm:prSet phldrT="[Text]"/>
      <dgm:spPr>
        <a:solidFill>
          <a:srgbClr val="C00000"/>
        </a:solidFill>
      </dgm:spPr>
      <dgm:t>
        <a:bodyPr/>
        <a:lstStyle/>
        <a:p>
          <a:r>
            <a:rPr lang="en-US" dirty="0"/>
            <a:t>Literature Review</a:t>
          </a:r>
        </a:p>
      </dgm:t>
    </dgm:pt>
    <dgm:pt modelId="{E967C6D6-CFDF-4247-A242-7BF52A395F55}" type="parTrans" cxnId="{3F7FFD4C-9EA2-4074-92D6-75E454A1AE4B}">
      <dgm:prSet/>
      <dgm:spPr/>
      <dgm:t>
        <a:bodyPr/>
        <a:lstStyle/>
        <a:p>
          <a:endParaRPr lang="en-US"/>
        </a:p>
      </dgm:t>
    </dgm:pt>
    <dgm:pt modelId="{CC71AA43-3033-43A4-AC90-5EF457CBE454}" type="sibTrans" cxnId="{3F7FFD4C-9EA2-4074-92D6-75E454A1AE4B}">
      <dgm:prSet/>
      <dgm:spPr/>
      <dgm:t>
        <a:bodyPr/>
        <a:lstStyle/>
        <a:p>
          <a:endParaRPr lang="en-US"/>
        </a:p>
      </dgm:t>
    </dgm:pt>
    <dgm:pt modelId="{3C013967-A679-40AC-A07F-011B2EAF3F5E}">
      <dgm:prSet phldrT="[Text]"/>
      <dgm:spPr>
        <a:solidFill>
          <a:srgbClr val="C00000"/>
        </a:solidFill>
      </dgm:spPr>
      <dgm:t>
        <a:bodyPr/>
        <a:lstStyle/>
        <a:p>
          <a:r>
            <a:rPr lang="en-US" dirty="0"/>
            <a:t>Simulation</a:t>
          </a:r>
        </a:p>
      </dgm:t>
    </dgm:pt>
    <dgm:pt modelId="{CF05CB12-71D2-48FD-88AB-075454A4D856}" type="parTrans" cxnId="{B43BB60D-65E0-45E8-BEC7-487F97B5A13D}">
      <dgm:prSet/>
      <dgm:spPr/>
      <dgm:t>
        <a:bodyPr/>
        <a:lstStyle/>
        <a:p>
          <a:endParaRPr lang="en-US"/>
        </a:p>
      </dgm:t>
    </dgm:pt>
    <dgm:pt modelId="{9B11575A-C919-4A98-963C-ABF2F6D7107B}" type="sibTrans" cxnId="{B43BB60D-65E0-45E8-BEC7-487F97B5A13D}">
      <dgm:prSet/>
      <dgm:spPr/>
      <dgm:t>
        <a:bodyPr/>
        <a:lstStyle/>
        <a:p>
          <a:endParaRPr lang="en-US"/>
        </a:p>
      </dgm:t>
    </dgm:pt>
    <dgm:pt modelId="{D8AFC951-95C8-4CCA-B56D-9A607F2D0A5B}">
      <dgm:prSet phldrT="[Text]"/>
      <dgm:spPr>
        <a:solidFill>
          <a:srgbClr val="C00000"/>
        </a:solidFill>
      </dgm:spPr>
      <dgm:t>
        <a:bodyPr/>
        <a:lstStyle/>
        <a:p>
          <a:r>
            <a:rPr lang="en-US" dirty="0"/>
            <a:t>Results</a:t>
          </a:r>
        </a:p>
      </dgm:t>
    </dgm:pt>
    <dgm:pt modelId="{4FC521D4-6F24-4D92-9F07-F226176C1F57}" type="parTrans" cxnId="{CA06AFAE-B088-4E4F-9F2C-EC04DA48324A}">
      <dgm:prSet/>
      <dgm:spPr/>
      <dgm:t>
        <a:bodyPr/>
        <a:lstStyle/>
        <a:p>
          <a:endParaRPr lang="en-US"/>
        </a:p>
      </dgm:t>
    </dgm:pt>
    <dgm:pt modelId="{E0BC4B59-5E8E-4771-916A-0C290798B9D9}" type="sibTrans" cxnId="{CA06AFAE-B088-4E4F-9F2C-EC04DA48324A}">
      <dgm:prSet/>
      <dgm:spPr/>
      <dgm:t>
        <a:bodyPr/>
        <a:lstStyle/>
        <a:p>
          <a:endParaRPr lang="en-US"/>
        </a:p>
      </dgm:t>
    </dgm:pt>
    <dgm:pt modelId="{57C12D8A-8C1A-46FA-84F1-38B90103E378}">
      <dgm:prSet phldrT="[Text]"/>
      <dgm:spPr>
        <a:solidFill>
          <a:srgbClr val="C00000"/>
        </a:solidFill>
      </dgm:spPr>
      <dgm:t>
        <a:bodyPr/>
        <a:lstStyle/>
        <a:p>
          <a:r>
            <a:rPr lang="en-US" dirty="0"/>
            <a:t>Design</a:t>
          </a:r>
        </a:p>
      </dgm:t>
    </dgm:pt>
    <dgm:pt modelId="{16B0FAB9-2ED4-4AD2-9351-95F4018D9271}" type="parTrans" cxnId="{84635210-7CED-4683-B788-5E37E292FD9B}">
      <dgm:prSet/>
      <dgm:spPr/>
      <dgm:t>
        <a:bodyPr/>
        <a:lstStyle/>
        <a:p>
          <a:endParaRPr lang="en-GB"/>
        </a:p>
      </dgm:t>
    </dgm:pt>
    <dgm:pt modelId="{1968DED8-ACED-4292-8486-37DB0096021E}" type="sibTrans" cxnId="{84635210-7CED-4683-B788-5E37E292FD9B}">
      <dgm:prSet/>
      <dgm:spPr/>
      <dgm:t>
        <a:bodyPr/>
        <a:lstStyle/>
        <a:p>
          <a:endParaRPr lang="en-GB"/>
        </a:p>
      </dgm:t>
    </dgm:pt>
    <dgm:pt modelId="{5E5F9D3A-9728-4A52-A215-ED1361A050F2}">
      <dgm:prSet phldrT="[Text]"/>
      <dgm:spPr>
        <a:solidFill>
          <a:srgbClr val="C00000"/>
        </a:solidFill>
      </dgm:spPr>
      <dgm:t>
        <a:bodyPr/>
        <a:lstStyle/>
        <a:p>
          <a:r>
            <a:rPr lang="en-US" dirty="0"/>
            <a:t>Conclusion</a:t>
          </a:r>
        </a:p>
      </dgm:t>
    </dgm:pt>
    <dgm:pt modelId="{55FEE2E2-4708-41FB-B9CE-82A961407711}" type="parTrans" cxnId="{9E11D588-81D3-4B11-BEF4-5980B1251832}">
      <dgm:prSet/>
      <dgm:spPr/>
      <dgm:t>
        <a:bodyPr/>
        <a:lstStyle/>
        <a:p>
          <a:endParaRPr lang="en-GB"/>
        </a:p>
      </dgm:t>
    </dgm:pt>
    <dgm:pt modelId="{D4E300FA-4449-4DB5-B228-0AA52C54B5A0}" type="sibTrans" cxnId="{9E11D588-81D3-4B11-BEF4-5980B1251832}">
      <dgm:prSet/>
      <dgm:spPr/>
      <dgm:t>
        <a:bodyPr/>
        <a:lstStyle/>
        <a:p>
          <a:endParaRPr lang="en-GB"/>
        </a:p>
      </dgm:t>
    </dgm:pt>
    <dgm:pt modelId="{55E0A832-F3A2-4621-A966-415873BDA86E}" type="pres">
      <dgm:prSet presAssocID="{A329689B-F547-49DA-879F-C70B8A8AD99C}" presName="linear" presStyleCnt="0">
        <dgm:presLayoutVars>
          <dgm:animLvl val="lvl"/>
          <dgm:resizeHandles val="exact"/>
        </dgm:presLayoutVars>
      </dgm:prSet>
      <dgm:spPr/>
    </dgm:pt>
    <dgm:pt modelId="{EE737F8B-6CDA-4ED8-84A5-A7DAEE1ED570}" type="pres">
      <dgm:prSet presAssocID="{06E64568-4A38-45A8-B57F-319E251301EB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69C80E01-2338-4C11-BDCB-0C4143B59C34}" type="pres">
      <dgm:prSet presAssocID="{4E841D98-A062-4A9F-BE7E-203B0A7DCD9F}" presName="spacer" presStyleCnt="0"/>
      <dgm:spPr/>
    </dgm:pt>
    <dgm:pt modelId="{DE097859-5A11-4876-ABDC-53BE8D492093}" type="pres">
      <dgm:prSet presAssocID="{C61D7E84-214E-4ED2-81F0-A9A6F9386EB9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610B8024-9ADB-4D7C-B967-23721742D6DA}" type="pres">
      <dgm:prSet presAssocID="{CC71AA43-3033-43A4-AC90-5EF457CBE454}" presName="spacer" presStyleCnt="0"/>
      <dgm:spPr/>
    </dgm:pt>
    <dgm:pt modelId="{8E7CE953-9633-4AE0-8102-CA39EEA75DC2}" type="pres">
      <dgm:prSet presAssocID="{57C12D8A-8C1A-46FA-84F1-38B90103E378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9101847C-CC88-4D50-BE30-C0AF8ADDDB79}" type="pres">
      <dgm:prSet presAssocID="{1968DED8-ACED-4292-8486-37DB0096021E}" presName="spacer" presStyleCnt="0"/>
      <dgm:spPr/>
    </dgm:pt>
    <dgm:pt modelId="{B1896AFD-4E7A-4664-B756-8A776AF54679}" type="pres">
      <dgm:prSet presAssocID="{3C013967-A679-40AC-A07F-011B2EAF3F5E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5EBEBC8A-B878-468A-8B77-0374EA8A6D83}" type="pres">
      <dgm:prSet presAssocID="{9B11575A-C919-4A98-963C-ABF2F6D7107B}" presName="spacer" presStyleCnt="0"/>
      <dgm:spPr/>
    </dgm:pt>
    <dgm:pt modelId="{733AC3BE-5D73-41C0-AA44-65F8BBF973C9}" type="pres">
      <dgm:prSet presAssocID="{D8AFC951-95C8-4CCA-B56D-9A607F2D0A5B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52C82733-3451-4B57-9032-A18975E8BE69}" type="pres">
      <dgm:prSet presAssocID="{E0BC4B59-5E8E-4771-916A-0C290798B9D9}" presName="spacer" presStyleCnt="0"/>
      <dgm:spPr/>
    </dgm:pt>
    <dgm:pt modelId="{7458F84A-56AD-4C13-9D43-0A618A475F28}" type="pres">
      <dgm:prSet presAssocID="{5E5F9D3A-9728-4A52-A215-ED1361A050F2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F50BA47A-CDE4-458D-A052-18DD07BCA3A7}" type="pres">
      <dgm:prSet presAssocID="{D4E300FA-4449-4DB5-B228-0AA52C54B5A0}" presName="spacer" presStyleCnt="0"/>
      <dgm:spPr/>
    </dgm:pt>
    <dgm:pt modelId="{27EA81C7-4534-411F-A83B-9455757B4A4A}" type="pres">
      <dgm:prSet presAssocID="{329F2D17-AD16-4D80-AEE0-777F83B396E3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BC063A0D-0AC4-4A4B-80C8-8D1BFCC2ED8B}" type="presOf" srcId="{A329689B-F547-49DA-879F-C70B8A8AD99C}" destId="{55E0A832-F3A2-4621-A966-415873BDA86E}" srcOrd="0" destOrd="0" presId="urn:microsoft.com/office/officeart/2005/8/layout/vList2"/>
    <dgm:cxn modelId="{B43BB60D-65E0-45E8-BEC7-487F97B5A13D}" srcId="{A329689B-F547-49DA-879F-C70B8A8AD99C}" destId="{3C013967-A679-40AC-A07F-011B2EAF3F5E}" srcOrd="3" destOrd="0" parTransId="{CF05CB12-71D2-48FD-88AB-075454A4D856}" sibTransId="{9B11575A-C919-4A98-963C-ABF2F6D7107B}"/>
    <dgm:cxn modelId="{84635210-7CED-4683-B788-5E37E292FD9B}" srcId="{A329689B-F547-49DA-879F-C70B8A8AD99C}" destId="{57C12D8A-8C1A-46FA-84F1-38B90103E378}" srcOrd="2" destOrd="0" parTransId="{16B0FAB9-2ED4-4AD2-9351-95F4018D9271}" sibTransId="{1968DED8-ACED-4292-8486-37DB0096021E}"/>
    <dgm:cxn modelId="{B2F5A767-8BF6-4D6B-9358-BA9BF3DFEA6D}" type="presOf" srcId="{D8AFC951-95C8-4CCA-B56D-9A607F2D0A5B}" destId="{733AC3BE-5D73-41C0-AA44-65F8BBF973C9}" srcOrd="0" destOrd="0" presId="urn:microsoft.com/office/officeart/2005/8/layout/vList2"/>
    <dgm:cxn modelId="{3F7FFD4C-9EA2-4074-92D6-75E454A1AE4B}" srcId="{A329689B-F547-49DA-879F-C70B8A8AD99C}" destId="{C61D7E84-214E-4ED2-81F0-A9A6F9386EB9}" srcOrd="1" destOrd="0" parTransId="{E967C6D6-CFDF-4247-A242-7BF52A395F55}" sibTransId="{CC71AA43-3033-43A4-AC90-5EF457CBE454}"/>
    <dgm:cxn modelId="{6C4D926E-FF3C-49E7-BE92-4113126C36B2}" type="presOf" srcId="{C61D7E84-214E-4ED2-81F0-A9A6F9386EB9}" destId="{DE097859-5A11-4876-ABDC-53BE8D492093}" srcOrd="0" destOrd="0" presId="urn:microsoft.com/office/officeart/2005/8/layout/vList2"/>
    <dgm:cxn modelId="{8C295B71-5FE4-456E-A89F-D0ED965E55AE}" type="presOf" srcId="{57C12D8A-8C1A-46FA-84F1-38B90103E378}" destId="{8E7CE953-9633-4AE0-8102-CA39EEA75DC2}" srcOrd="0" destOrd="0" presId="urn:microsoft.com/office/officeart/2005/8/layout/vList2"/>
    <dgm:cxn modelId="{0910AB77-98A7-4702-8154-EF195FD6FB23}" type="presOf" srcId="{5E5F9D3A-9728-4A52-A215-ED1361A050F2}" destId="{7458F84A-56AD-4C13-9D43-0A618A475F28}" srcOrd="0" destOrd="0" presId="urn:microsoft.com/office/officeart/2005/8/layout/vList2"/>
    <dgm:cxn modelId="{9E11D588-81D3-4B11-BEF4-5980B1251832}" srcId="{A329689B-F547-49DA-879F-C70B8A8AD99C}" destId="{5E5F9D3A-9728-4A52-A215-ED1361A050F2}" srcOrd="5" destOrd="0" parTransId="{55FEE2E2-4708-41FB-B9CE-82A961407711}" sibTransId="{D4E300FA-4449-4DB5-B228-0AA52C54B5A0}"/>
    <dgm:cxn modelId="{3934288B-6DBF-4624-822D-DC67DA3C082E}" type="presOf" srcId="{3C013967-A679-40AC-A07F-011B2EAF3F5E}" destId="{B1896AFD-4E7A-4664-B756-8A776AF54679}" srcOrd="0" destOrd="0" presId="urn:microsoft.com/office/officeart/2005/8/layout/vList2"/>
    <dgm:cxn modelId="{4CDC4199-A24B-4CA1-A427-24FD76B84B5D}" srcId="{A329689B-F547-49DA-879F-C70B8A8AD99C}" destId="{06E64568-4A38-45A8-B57F-319E251301EB}" srcOrd="0" destOrd="0" parTransId="{464D738B-BCA1-460E-8AA6-44641D974FE8}" sibTransId="{4E841D98-A062-4A9F-BE7E-203B0A7DCD9F}"/>
    <dgm:cxn modelId="{CA06AFAE-B088-4E4F-9F2C-EC04DA48324A}" srcId="{A329689B-F547-49DA-879F-C70B8A8AD99C}" destId="{D8AFC951-95C8-4CCA-B56D-9A607F2D0A5B}" srcOrd="4" destOrd="0" parTransId="{4FC521D4-6F24-4D92-9F07-F226176C1F57}" sibTransId="{E0BC4B59-5E8E-4771-916A-0C290798B9D9}"/>
    <dgm:cxn modelId="{97DF27B7-623D-41D3-B8F7-63F2BDEFA6F6}" type="presOf" srcId="{329F2D17-AD16-4D80-AEE0-777F83B396E3}" destId="{27EA81C7-4534-411F-A83B-9455757B4A4A}" srcOrd="0" destOrd="0" presId="urn:microsoft.com/office/officeart/2005/8/layout/vList2"/>
    <dgm:cxn modelId="{38D98BD6-3EFA-41F7-B686-CF6FAC3723A4}" srcId="{A329689B-F547-49DA-879F-C70B8A8AD99C}" destId="{329F2D17-AD16-4D80-AEE0-777F83B396E3}" srcOrd="6" destOrd="0" parTransId="{6B476CFB-C45E-4DDF-9CA4-B8776B2A613A}" sibTransId="{86AF5ED6-ADAD-46BE-BF0E-2CD3C32BEC53}"/>
    <dgm:cxn modelId="{CDDBA0E5-70A1-4D65-9AA6-95B4AF8E33EB}" type="presOf" srcId="{06E64568-4A38-45A8-B57F-319E251301EB}" destId="{EE737F8B-6CDA-4ED8-84A5-A7DAEE1ED570}" srcOrd="0" destOrd="0" presId="urn:microsoft.com/office/officeart/2005/8/layout/vList2"/>
    <dgm:cxn modelId="{6B84E407-C7D4-4406-8C3B-B7733AEE5BD2}" type="presParOf" srcId="{55E0A832-F3A2-4621-A966-415873BDA86E}" destId="{EE737F8B-6CDA-4ED8-84A5-A7DAEE1ED570}" srcOrd="0" destOrd="0" presId="urn:microsoft.com/office/officeart/2005/8/layout/vList2"/>
    <dgm:cxn modelId="{416019FE-D231-47F6-A9EB-C7C31D78AA3B}" type="presParOf" srcId="{55E0A832-F3A2-4621-A966-415873BDA86E}" destId="{69C80E01-2338-4C11-BDCB-0C4143B59C34}" srcOrd="1" destOrd="0" presId="urn:microsoft.com/office/officeart/2005/8/layout/vList2"/>
    <dgm:cxn modelId="{E01B6C37-B73D-441B-8172-0893BF715124}" type="presParOf" srcId="{55E0A832-F3A2-4621-A966-415873BDA86E}" destId="{DE097859-5A11-4876-ABDC-53BE8D492093}" srcOrd="2" destOrd="0" presId="urn:microsoft.com/office/officeart/2005/8/layout/vList2"/>
    <dgm:cxn modelId="{EFF20375-5CE1-4332-9696-4818C1466719}" type="presParOf" srcId="{55E0A832-F3A2-4621-A966-415873BDA86E}" destId="{610B8024-9ADB-4D7C-B967-23721742D6DA}" srcOrd="3" destOrd="0" presId="urn:microsoft.com/office/officeart/2005/8/layout/vList2"/>
    <dgm:cxn modelId="{566BE58C-4349-428B-BA32-080EA842E6B8}" type="presParOf" srcId="{55E0A832-F3A2-4621-A966-415873BDA86E}" destId="{8E7CE953-9633-4AE0-8102-CA39EEA75DC2}" srcOrd="4" destOrd="0" presId="urn:microsoft.com/office/officeart/2005/8/layout/vList2"/>
    <dgm:cxn modelId="{8CEDE7EF-A7B3-42C5-A923-AFE8C1579C57}" type="presParOf" srcId="{55E0A832-F3A2-4621-A966-415873BDA86E}" destId="{9101847C-CC88-4D50-BE30-C0AF8ADDDB79}" srcOrd="5" destOrd="0" presId="urn:microsoft.com/office/officeart/2005/8/layout/vList2"/>
    <dgm:cxn modelId="{65EECA80-56EC-413E-AEBD-9D472C61B898}" type="presParOf" srcId="{55E0A832-F3A2-4621-A966-415873BDA86E}" destId="{B1896AFD-4E7A-4664-B756-8A776AF54679}" srcOrd="6" destOrd="0" presId="urn:microsoft.com/office/officeart/2005/8/layout/vList2"/>
    <dgm:cxn modelId="{C38BC24D-A54F-476F-8F16-EC9DD06F27BA}" type="presParOf" srcId="{55E0A832-F3A2-4621-A966-415873BDA86E}" destId="{5EBEBC8A-B878-468A-8B77-0374EA8A6D83}" srcOrd="7" destOrd="0" presId="urn:microsoft.com/office/officeart/2005/8/layout/vList2"/>
    <dgm:cxn modelId="{E0D890A5-A2A1-4DF5-868A-145F5A624849}" type="presParOf" srcId="{55E0A832-F3A2-4621-A966-415873BDA86E}" destId="{733AC3BE-5D73-41C0-AA44-65F8BBF973C9}" srcOrd="8" destOrd="0" presId="urn:microsoft.com/office/officeart/2005/8/layout/vList2"/>
    <dgm:cxn modelId="{9015F559-161C-4D93-9125-1408BB7C9B6F}" type="presParOf" srcId="{55E0A832-F3A2-4621-A966-415873BDA86E}" destId="{52C82733-3451-4B57-9032-A18975E8BE69}" srcOrd="9" destOrd="0" presId="urn:microsoft.com/office/officeart/2005/8/layout/vList2"/>
    <dgm:cxn modelId="{445D0DE2-C73E-4AB5-8850-0A1D5CEBA2E8}" type="presParOf" srcId="{55E0A832-F3A2-4621-A966-415873BDA86E}" destId="{7458F84A-56AD-4C13-9D43-0A618A475F28}" srcOrd="10" destOrd="0" presId="urn:microsoft.com/office/officeart/2005/8/layout/vList2"/>
    <dgm:cxn modelId="{7BD9D38A-D9F6-4694-A52E-EDA65ADC29A0}" type="presParOf" srcId="{55E0A832-F3A2-4621-A966-415873BDA86E}" destId="{F50BA47A-CDE4-458D-A052-18DD07BCA3A7}" srcOrd="11" destOrd="0" presId="urn:microsoft.com/office/officeart/2005/8/layout/vList2"/>
    <dgm:cxn modelId="{54D8F96C-48B0-4A1D-AA75-3F8337DE8BB8}" type="presParOf" srcId="{55E0A832-F3A2-4621-A966-415873BDA86E}" destId="{27EA81C7-4534-411F-A83B-9455757B4A4A}" srcOrd="12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329689B-F547-49DA-879F-C70B8A8AD99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6E64568-4A38-45A8-B57F-319E251301EB}">
      <dgm:prSet phldrT="[Text]"/>
      <dgm:spPr>
        <a:solidFill>
          <a:srgbClr val="C00000"/>
        </a:solidFill>
      </dgm:spPr>
      <dgm:t>
        <a:bodyPr/>
        <a:lstStyle/>
        <a:p>
          <a:r>
            <a:rPr lang="en-US" dirty="0"/>
            <a:t>Summary</a:t>
          </a:r>
        </a:p>
      </dgm:t>
    </dgm:pt>
    <dgm:pt modelId="{464D738B-BCA1-460E-8AA6-44641D974FE8}" type="parTrans" cxnId="{4CDC4199-A24B-4CA1-A427-24FD76B84B5D}">
      <dgm:prSet/>
      <dgm:spPr/>
      <dgm:t>
        <a:bodyPr/>
        <a:lstStyle/>
        <a:p>
          <a:endParaRPr lang="en-US"/>
        </a:p>
      </dgm:t>
    </dgm:pt>
    <dgm:pt modelId="{4E841D98-A062-4A9F-BE7E-203B0A7DCD9F}" type="sibTrans" cxnId="{4CDC4199-A24B-4CA1-A427-24FD76B84B5D}">
      <dgm:prSet/>
      <dgm:spPr/>
      <dgm:t>
        <a:bodyPr/>
        <a:lstStyle/>
        <a:p>
          <a:endParaRPr lang="en-US"/>
        </a:p>
      </dgm:t>
    </dgm:pt>
    <dgm:pt modelId="{329F2D17-AD16-4D80-AEE0-777F83B396E3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dirty="0"/>
            <a:t>Acknowledgement and References</a:t>
          </a:r>
        </a:p>
      </dgm:t>
    </dgm:pt>
    <dgm:pt modelId="{6B476CFB-C45E-4DDF-9CA4-B8776B2A613A}" type="parTrans" cxnId="{38D98BD6-3EFA-41F7-B686-CF6FAC3723A4}">
      <dgm:prSet/>
      <dgm:spPr/>
      <dgm:t>
        <a:bodyPr/>
        <a:lstStyle/>
        <a:p>
          <a:endParaRPr lang="en-US"/>
        </a:p>
      </dgm:t>
    </dgm:pt>
    <dgm:pt modelId="{86AF5ED6-ADAD-46BE-BF0E-2CD3C32BEC53}" type="sibTrans" cxnId="{38D98BD6-3EFA-41F7-B686-CF6FAC3723A4}">
      <dgm:prSet/>
      <dgm:spPr/>
      <dgm:t>
        <a:bodyPr/>
        <a:lstStyle/>
        <a:p>
          <a:endParaRPr lang="en-US"/>
        </a:p>
      </dgm:t>
    </dgm:pt>
    <dgm:pt modelId="{C61D7E84-214E-4ED2-81F0-A9A6F9386EB9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dirty="0"/>
            <a:t>Literature Review</a:t>
          </a:r>
        </a:p>
      </dgm:t>
    </dgm:pt>
    <dgm:pt modelId="{E967C6D6-CFDF-4247-A242-7BF52A395F55}" type="parTrans" cxnId="{3F7FFD4C-9EA2-4074-92D6-75E454A1AE4B}">
      <dgm:prSet/>
      <dgm:spPr/>
      <dgm:t>
        <a:bodyPr/>
        <a:lstStyle/>
        <a:p>
          <a:endParaRPr lang="en-US"/>
        </a:p>
      </dgm:t>
    </dgm:pt>
    <dgm:pt modelId="{CC71AA43-3033-43A4-AC90-5EF457CBE454}" type="sibTrans" cxnId="{3F7FFD4C-9EA2-4074-92D6-75E454A1AE4B}">
      <dgm:prSet/>
      <dgm:spPr/>
      <dgm:t>
        <a:bodyPr/>
        <a:lstStyle/>
        <a:p>
          <a:endParaRPr lang="en-US"/>
        </a:p>
      </dgm:t>
    </dgm:pt>
    <dgm:pt modelId="{3C013967-A679-40AC-A07F-011B2EAF3F5E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dirty="0"/>
            <a:t>Simulation</a:t>
          </a:r>
        </a:p>
      </dgm:t>
    </dgm:pt>
    <dgm:pt modelId="{CF05CB12-71D2-48FD-88AB-075454A4D856}" type="parTrans" cxnId="{B43BB60D-65E0-45E8-BEC7-487F97B5A13D}">
      <dgm:prSet/>
      <dgm:spPr/>
      <dgm:t>
        <a:bodyPr/>
        <a:lstStyle/>
        <a:p>
          <a:endParaRPr lang="en-US"/>
        </a:p>
      </dgm:t>
    </dgm:pt>
    <dgm:pt modelId="{9B11575A-C919-4A98-963C-ABF2F6D7107B}" type="sibTrans" cxnId="{B43BB60D-65E0-45E8-BEC7-487F97B5A13D}">
      <dgm:prSet/>
      <dgm:spPr/>
      <dgm:t>
        <a:bodyPr/>
        <a:lstStyle/>
        <a:p>
          <a:endParaRPr lang="en-US"/>
        </a:p>
      </dgm:t>
    </dgm:pt>
    <dgm:pt modelId="{D8AFC951-95C8-4CCA-B56D-9A607F2D0A5B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dirty="0"/>
            <a:t>Results</a:t>
          </a:r>
        </a:p>
      </dgm:t>
    </dgm:pt>
    <dgm:pt modelId="{4FC521D4-6F24-4D92-9F07-F226176C1F57}" type="parTrans" cxnId="{CA06AFAE-B088-4E4F-9F2C-EC04DA48324A}">
      <dgm:prSet/>
      <dgm:spPr/>
      <dgm:t>
        <a:bodyPr/>
        <a:lstStyle/>
        <a:p>
          <a:endParaRPr lang="en-US"/>
        </a:p>
      </dgm:t>
    </dgm:pt>
    <dgm:pt modelId="{E0BC4B59-5E8E-4771-916A-0C290798B9D9}" type="sibTrans" cxnId="{CA06AFAE-B088-4E4F-9F2C-EC04DA48324A}">
      <dgm:prSet/>
      <dgm:spPr/>
      <dgm:t>
        <a:bodyPr/>
        <a:lstStyle/>
        <a:p>
          <a:endParaRPr lang="en-US"/>
        </a:p>
      </dgm:t>
    </dgm:pt>
    <dgm:pt modelId="{57C12D8A-8C1A-46FA-84F1-38B90103E378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dirty="0"/>
            <a:t>Design</a:t>
          </a:r>
        </a:p>
      </dgm:t>
    </dgm:pt>
    <dgm:pt modelId="{16B0FAB9-2ED4-4AD2-9351-95F4018D9271}" type="parTrans" cxnId="{84635210-7CED-4683-B788-5E37E292FD9B}">
      <dgm:prSet/>
      <dgm:spPr/>
      <dgm:t>
        <a:bodyPr/>
        <a:lstStyle/>
        <a:p>
          <a:endParaRPr lang="en-GB"/>
        </a:p>
      </dgm:t>
    </dgm:pt>
    <dgm:pt modelId="{1968DED8-ACED-4292-8486-37DB0096021E}" type="sibTrans" cxnId="{84635210-7CED-4683-B788-5E37E292FD9B}">
      <dgm:prSet/>
      <dgm:spPr/>
      <dgm:t>
        <a:bodyPr/>
        <a:lstStyle/>
        <a:p>
          <a:endParaRPr lang="en-GB"/>
        </a:p>
      </dgm:t>
    </dgm:pt>
    <dgm:pt modelId="{5E5F9D3A-9728-4A52-A215-ED1361A050F2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dirty="0"/>
            <a:t>Conclusion</a:t>
          </a:r>
        </a:p>
      </dgm:t>
    </dgm:pt>
    <dgm:pt modelId="{55FEE2E2-4708-41FB-B9CE-82A961407711}" type="parTrans" cxnId="{9E11D588-81D3-4B11-BEF4-5980B1251832}">
      <dgm:prSet/>
      <dgm:spPr/>
      <dgm:t>
        <a:bodyPr/>
        <a:lstStyle/>
        <a:p>
          <a:endParaRPr lang="en-GB"/>
        </a:p>
      </dgm:t>
    </dgm:pt>
    <dgm:pt modelId="{D4E300FA-4449-4DB5-B228-0AA52C54B5A0}" type="sibTrans" cxnId="{9E11D588-81D3-4B11-BEF4-5980B1251832}">
      <dgm:prSet/>
      <dgm:spPr/>
      <dgm:t>
        <a:bodyPr/>
        <a:lstStyle/>
        <a:p>
          <a:endParaRPr lang="en-GB"/>
        </a:p>
      </dgm:t>
    </dgm:pt>
    <dgm:pt modelId="{55E0A832-F3A2-4621-A966-415873BDA86E}" type="pres">
      <dgm:prSet presAssocID="{A329689B-F547-49DA-879F-C70B8A8AD99C}" presName="linear" presStyleCnt="0">
        <dgm:presLayoutVars>
          <dgm:animLvl val="lvl"/>
          <dgm:resizeHandles val="exact"/>
        </dgm:presLayoutVars>
      </dgm:prSet>
      <dgm:spPr/>
    </dgm:pt>
    <dgm:pt modelId="{EE737F8B-6CDA-4ED8-84A5-A7DAEE1ED570}" type="pres">
      <dgm:prSet presAssocID="{06E64568-4A38-45A8-B57F-319E251301EB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69C80E01-2338-4C11-BDCB-0C4143B59C34}" type="pres">
      <dgm:prSet presAssocID="{4E841D98-A062-4A9F-BE7E-203B0A7DCD9F}" presName="spacer" presStyleCnt="0"/>
      <dgm:spPr/>
    </dgm:pt>
    <dgm:pt modelId="{DE097859-5A11-4876-ABDC-53BE8D492093}" type="pres">
      <dgm:prSet presAssocID="{C61D7E84-214E-4ED2-81F0-A9A6F9386EB9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610B8024-9ADB-4D7C-B967-23721742D6DA}" type="pres">
      <dgm:prSet presAssocID="{CC71AA43-3033-43A4-AC90-5EF457CBE454}" presName="spacer" presStyleCnt="0"/>
      <dgm:spPr/>
    </dgm:pt>
    <dgm:pt modelId="{8E7CE953-9633-4AE0-8102-CA39EEA75DC2}" type="pres">
      <dgm:prSet presAssocID="{57C12D8A-8C1A-46FA-84F1-38B90103E378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9101847C-CC88-4D50-BE30-C0AF8ADDDB79}" type="pres">
      <dgm:prSet presAssocID="{1968DED8-ACED-4292-8486-37DB0096021E}" presName="spacer" presStyleCnt="0"/>
      <dgm:spPr/>
    </dgm:pt>
    <dgm:pt modelId="{B1896AFD-4E7A-4664-B756-8A776AF54679}" type="pres">
      <dgm:prSet presAssocID="{3C013967-A679-40AC-A07F-011B2EAF3F5E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5EBEBC8A-B878-468A-8B77-0374EA8A6D83}" type="pres">
      <dgm:prSet presAssocID="{9B11575A-C919-4A98-963C-ABF2F6D7107B}" presName="spacer" presStyleCnt="0"/>
      <dgm:spPr/>
    </dgm:pt>
    <dgm:pt modelId="{733AC3BE-5D73-41C0-AA44-65F8BBF973C9}" type="pres">
      <dgm:prSet presAssocID="{D8AFC951-95C8-4CCA-B56D-9A607F2D0A5B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52C82733-3451-4B57-9032-A18975E8BE69}" type="pres">
      <dgm:prSet presAssocID="{E0BC4B59-5E8E-4771-916A-0C290798B9D9}" presName="spacer" presStyleCnt="0"/>
      <dgm:spPr/>
    </dgm:pt>
    <dgm:pt modelId="{7458F84A-56AD-4C13-9D43-0A618A475F28}" type="pres">
      <dgm:prSet presAssocID="{5E5F9D3A-9728-4A52-A215-ED1361A050F2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F50BA47A-CDE4-458D-A052-18DD07BCA3A7}" type="pres">
      <dgm:prSet presAssocID="{D4E300FA-4449-4DB5-B228-0AA52C54B5A0}" presName="spacer" presStyleCnt="0"/>
      <dgm:spPr/>
    </dgm:pt>
    <dgm:pt modelId="{27EA81C7-4534-411F-A83B-9455757B4A4A}" type="pres">
      <dgm:prSet presAssocID="{329F2D17-AD16-4D80-AEE0-777F83B396E3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BC063A0D-0AC4-4A4B-80C8-8D1BFCC2ED8B}" type="presOf" srcId="{A329689B-F547-49DA-879F-C70B8A8AD99C}" destId="{55E0A832-F3A2-4621-A966-415873BDA86E}" srcOrd="0" destOrd="0" presId="urn:microsoft.com/office/officeart/2005/8/layout/vList2"/>
    <dgm:cxn modelId="{B43BB60D-65E0-45E8-BEC7-487F97B5A13D}" srcId="{A329689B-F547-49DA-879F-C70B8A8AD99C}" destId="{3C013967-A679-40AC-A07F-011B2EAF3F5E}" srcOrd="3" destOrd="0" parTransId="{CF05CB12-71D2-48FD-88AB-075454A4D856}" sibTransId="{9B11575A-C919-4A98-963C-ABF2F6D7107B}"/>
    <dgm:cxn modelId="{84635210-7CED-4683-B788-5E37E292FD9B}" srcId="{A329689B-F547-49DA-879F-C70B8A8AD99C}" destId="{57C12D8A-8C1A-46FA-84F1-38B90103E378}" srcOrd="2" destOrd="0" parTransId="{16B0FAB9-2ED4-4AD2-9351-95F4018D9271}" sibTransId="{1968DED8-ACED-4292-8486-37DB0096021E}"/>
    <dgm:cxn modelId="{B2F5A767-8BF6-4D6B-9358-BA9BF3DFEA6D}" type="presOf" srcId="{D8AFC951-95C8-4CCA-B56D-9A607F2D0A5B}" destId="{733AC3BE-5D73-41C0-AA44-65F8BBF973C9}" srcOrd="0" destOrd="0" presId="urn:microsoft.com/office/officeart/2005/8/layout/vList2"/>
    <dgm:cxn modelId="{3F7FFD4C-9EA2-4074-92D6-75E454A1AE4B}" srcId="{A329689B-F547-49DA-879F-C70B8A8AD99C}" destId="{C61D7E84-214E-4ED2-81F0-A9A6F9386EB9}" srcOrd="1" destOrd="0" parTransId="{E967C6D6-CFDF-4247-A242-7BF52A395F55}" sibTransId="{CC71AA43-3033-43A4-AC90-5EF457CBE454}"/>
    <dgm:cxn modelId="{6C4D926E-FF3C-49E7-BE92-4113126C36B2}" type="presOf" srcId="{C61D7E84-214E-4ED2-81F0-A9A6F9386EB9}" destId="{DE097859-5A11-4876-ABDC-53BE8D492093}" srcOrd="0" destOrd="0" presId="urn:microsoft.com/office/officeart/2005/8/layout/vList2"/>
    <dgm:cxn modelId="{8C295B71-5FE4-456E-A89F-D0ED965E55AE}" type="presOf" srcId="{57C12D8A-8C1A-46FA-84F1-38B90103E378}" destId="{8E7CE953-9633-4AE0-8102-CA39EEA75DC2}" srcOrd="0" destOrd="0" presId="urn:microsoft.com/office/officeart/2005/8/layout/vList2"/>
    <dgm:cxn modelId="{0910AB77-98A7-4702-8154-EF195FD6FB23}" type="presOf" srcId="{5E5F9D3A-9728-4A52-A215-ED1361A050F2}" destId="{7458F84A-56AD-4C13-9D43-0A618A475F28}" srcOrd="0" destOrd="0" presId="urn:microsoft.com/office/officeart/2005/8/layout/vList2"/>
    <dgm:cxn modelId="{9E11D588-81D3-4B11-BEF4-5980B1251832}" srcId="{A329689B-F547-49DA-879F-C70B8A8AD99C}" destId="{5E5F9D3A-9728-4A52-A215-ED1361A050F2}" srcOrd="5" destOrd="0" parTransId="{55FEE2E2-4708-41FB-B9CE-82A961407711}" sibTransId="{D4E300FA-4449-4DB5-B228-0AA52C54B5A0}"/>
    <dgm:cxn modelId="{3934288B-6DBF-4624-822D-DC67DA3C082E}" type="presOf" srcId="{3C013967-A679-40AC-A07F-011B2EAF3F5E}" destId="{B1896AFD-4E7A-4664-B756-8A776AF54679}" srcOrd="0" destOrd="0" presId="urn:microsoft.com/office/officeart/2005/8/layout/vList2"/>
    <dgm:cxn modelId="{4CDC4199-A24B-4CA1-A427-24FD76B84B5D}" srcId="{A329689B-F547-49DA-879F-C70B8A8AD99C}" destId="{06E64568-4A38-45A8-B57F-319E251301EB}" srcOrd="0" destOrd="0" parTransId="{464D738B-BCA1-460E-8AA6-44641D974FE8}" sibTransId="{4E841D98-A062-4A9F-BE7E-203B0A7DCD9F}"/>
    <dgm:cxn modelId="{CA06AFAE-B088-4E4F-9F2C-EC04DA48324A}" srcId="{A329689B-F547-49DA-879F-C70B8A8AD99C}" destId="{D8AFC951-95C8-4CCA-B56D-9A607F2D0A5B}" srcOrd="4" destOrd="0" parTransId="{4FC521D4-6F24-4D92-9F07-F226176C1F57}" sibTransId="{E0BC4B59-5E8E-4771-916A-0C290798B9D9}"/>
    <dgm:cxn modelId="{97DF27B7-623D-41D3-B8F7-63F2BDEFA6F6}" type="presOf" srcId="{329F2D17-AD16-4D80-AEE0-777F83B396E3}" destId="{27EA81C7-4534-411F-A83B-9455757B4A4A}" srcOrd="0" destOrd="0" presId="urn:microsoft.com/office/officeart/2005/8/layout/vList2"/>
    <dgm:cxn modelId="{38D98BD6-3EFA-41F7-B686-CF6FAC3723A4}" srcId="{A329689B-F547-49DA-879F-C70B8A8AD99C}" destId="{329F2D17-AD16-4D80-AEE0-777F83B396E3}" srcOrd="6" destOrd="0" parTransId="{6B476CFB-C45E-4DDF-9CA4-B8776B2A613A}" sibTransId="{86AF5ED6-ADAD-46BE-BF0E-2CD3C32BEC53}"/>
    <dgm:cxn modelId="{CDDBA0E5-70A1-4D65-9AA6-95B4AF8E33EB}" type="presOf" srcId="{06E64568-4A38-45A8-B57F-319E251301EB}" destId="{EE737F8B-6CDA-4ED8-84A5-A7DAEE1ED570}" srcOrd="0" destOrd="0" presId="urn:microsoft.com/office/officeart/2005/8/layout/vList2"/>
    <dgm:cxn modelId="{6B84E407-C7D4-4406-8C3B-B7733AEE5BD2}" type="presParOf" srcId="{55E0A832-F3A2-4621-A966-415873BDA86E}" destId="{EE737F8B-6CDA-4ED8-84A5-A7DAEE1ED570}" srcOrd="0" destOrd="0" presId="urn:microsoft.com/office/officeart/2005/8/layout/vList2"/>
    <dgm:cxn modelId="{416019FE-D231-47F6-A9EB-C7C31D78AA3B}" type="presParOf" srcId="{55E0A832-F3A2-4621-A966-415873BDA86E}" destId="{69C80E01-2338-4C11-BDCB-0C4143B59C34}" srcOrd="1" destOrd="0" presId="urn:microsoft.com/office/officeart/2005/8/layout/vList2"/>
    <dgm:cxn modelId="{E01B6C37-B73D-441B-8172-0893BF715124}" type="presParOf" srcId="{55E0A832-F3A2-4621-A966-415873BDA86E}" destId="{DE097859-5A11-4876-ABDC-53BE8D492093}" srcOrd="2" destOrd="0" presId="urn:microsoft.com/office/officeart/2005/8/layout/vList2"/>
    <dgm:cxn modelId="{EFF20375-5CE1-4332-9696-4818C1466719}" type="presParOf" srcId="{55E0A832-F3A2-4621-A966-415873BDA86E}" destId="{610B8024-9ADB-4D7C-B967-23721742D6DA}" srcOrd="3" destOrd="0" presId="urn:microsoft.com/office/officeart/2005/8/layout/vList2"/>
    <dgm:cxn modelId="{566BE58C-4349-428B-BA32-080EA842E6B8}" type="presParOf" srcId="{55E0A832-F3A2-4621-A966-415873BDA86E}" destId="{8E7CE953-9633-4AE0-8102-CA39EEA75DC2}" srcOrd="4" destOrd="0" presId="urn:microsoft.com/office/officeart/2005/8/layout/vList2"/>
    <dgm:cxn modelId="{8CEDE7EF-A7B3-42C5-A923-AFE8C1579C57}" type="presParOf" srcId="{55E0A832-F3A2-4621-A966-415873BDA86E}" destId="{9101847C-CC88-4D50-BE30-C0AF8ADDDB79}" srcOrd="5" destOrd="0" presId="urn:microsoft.com/office/officeart/2005/8/layout/vList2"/>
    <dgm:cxn modelId="{65EECA80-56EC-413E-AEBD-9D472C61B898}" type="presParOf" srcId="{55E0A832-F3A2-4621-A966-415873BDA86E}" destId="{B1896AFD-4E7A-4664-B756-8A776AF54679}" srcOrd="6" destOrd="0" presId="urn:microsoft.com/office/officeart/2005/8/layout/vList2"/>
    <dgm:cxn modelId="{C38BC24D-A54F-476F-8F16-EC9DD06F27BA}" type="presParOf" srcId="{55E0A832-F3A2-4621-A966-415873BDA86E}" destId="{5EBEBC8A-B878-468A-8B77-0374EA8A6D83}" srcOrd="7" destOrd="0" presId="urn:microsoft.com/office/officeart/2005/8/layout/vList2"/>
    <dgm:cxn modelId="{E0D890A5-A2A1-4DF5-868A-145F5A624849}" type="presParOf" srcId="{55E0A832-F3A2-4621-A966-415873BDA86E}" destId="{733AC3BE-5D73-41C0-AA44-65F8BBF973C9}" srcOrd="8" destOrd="0" presId="urn:microsoft.com/office/officeart/2005/8/layout/vList2"/>
    <dgm:cxn modelId="{9015F559-161C-4D93-9125-1408BB7C9B6F}" type="presParOf" srcId="{55E0A832-F3A2-4621-A966-415873BDA86E}" destId="{52C82733-3451-4B57-9032-A18975E8BE69}" srcOrd="9" destOrd="0" presId="urn:microsoft.com/office/officeart/2005/8/layout/vList2"/>
    <dgm:cxn modelId="{445D0DE2-C73E-4AB5-8850-0A1D5CEBA2E8}" type="presParOf" srcId="{55E0A832-F3A2-4621-A966-415873BDA86E}" destId="{7458F84A-56AD-4C13-9D43-0A618A475F28}" srcOrd="10" destOrd="0" presId="urn:microsoft.com/office/officeart/2005/8/layout/vList2"/>
    <dgm:cxn modelId="{7BD9D38A-D9F6-4694-A52E-EDA65ADC29A0}" type="presParOf" srcId="{55E0A832-F3A2-4621-A966-415873BDA86E}" destId="{F50BA47A-CDE4-458D-A052-18DD07BCA3A7}" srcOrd="11" destOrd="0" presId="urn:microsoft.com/office/officeart/2005/8/layout/vList2"/>
    <dgm:cxn modelId="{54D8F96C-48B0-4A1D-AA75-3F8337DE8BB8}" type="presParOf" srcId="{55E0A832-F3A2-4621-A966-415873BDA86E}" destId="{27EA81C7-4534-411F-A83B-9455757B4A4A}" srcOrd="12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329689B-F547-49DA-879F-C70B8A8AD99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6E64568-4A38-45A8-B57F-319E251301EB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dirty="0"/>
            <a:t>Summary</a:t>
          </a:r>
        </a:p>
      </dgm:t>
    </dgm:pt>
    <dgm:pt modelId="{464D738B-BCA1-460E-8AA6-44641D974FE8}" type="parTrans" cxnId="{4CDC4199-A24B-4CA1-A427-24FD76B84B5D}">
      <dgm:prSet/>
      <dgm:spPr/>
      <dgm:t>
        <a:bodyPr/>
        <a:lstStyle/>
        <a:p>
          <a:endParaRPr lang="en-US"/>
        </a:p>
      </dgm:t>
    </dgm:pt>
    <dgm:pt modelId="{4E841D98-A062-4A9F-BE7E-203B0A7DCD9F}" type="sibTrans" cxnId="{4CDC4199-A24B-4CA1-A427-24FD76B84B5D}">
      <dgm:prSet/>
      <dgm:spPr/>
      <dgm:t>
        <a:bodyPr/>
        <a:lstStyle/>
        <a:p>
          <a:endParaRPr lang="en-US"/>
        </a:p>
      </dgm:t>
    </dgm:pt>
    <dgm:pt modelId="{329F2D17-AD16-4D80-AEE0-777F83B396E3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dirty="0"/>
            <a:t>Acknowledgement and References</a:t>
          </a:r>
        </a:p>
      </dgm:t>
    </dgm:pt>
    <dgm:pt modelId="{6B476CFB-C45E-4DDF-9CA4-B8776B2A613A}" type="parTrans" cxnId="{38D98BD6-3EFA-41F7-B686-CF6FAC3723A4}">
      <dgm:prSet/>
      <dgm:spPr/>
      <dgm:t>
        <a:bodyPr/>
        <a:lstStyle/>
        <a:p>
          <a:endParaRPr lang="en-US"/>
        </a:p>
      </dgm:t>
    </dgm:pt>
    <dgm:pt modelId="{86AF5ED6-ADAD-46BE-BF0E-2CD3C32BEC53}" type="sibTrans" cxnId="{38D98BD6-3EFA-41F7-B686-CF6FAC3723A4}">
      <dgm:prSet/>
      <dgm:spPr/>
      <dgm:t>
        <a:bodyPr/>
        <a:lstStyle/>
        <a:p>
          <a:endParaRPr lang="en-US"/>
        </a:p>
      </dgm:t>
    </dgm:pt>
    <dgm:pt modelId="{C61D7E84-214E-4ED2-81F0-A9A6F9386EB9}">
      <dgm:prSet phldrT="[Text]"/>
      <dgm:spPr>
        <a:solidFill>
          <a:srgbClr val="C00000"/>
        </a:solidFill>
      </dgm:spPr>
      <dgm:t>
        <a:bodyPr/>
        <a:lstStyle/>
        <a:p>
          <a:r>
            <a:rPr lang="en-US" dirty="0"/>
            <a:t>Literature Review</a:t>
          </a:r>
        </a:p>
      </dgm:t>
    </dgm:pt>
    <dgm:pt modelId="{E967C6D6-CFDF-4247-A242-7BF52A395F55}" type="parTrans" cxnId="{3F7FFD4C-9EA2-4074-92D6-75E454A1AE4B}">
      <dgm:prSet/>
      <dgm:spPr/>
      <dgm:t>
        <a:bodyPr/>
        <a:lstStyle/>
        <a:p>
          <a:endParaRPr lang="en-US"/>
        </a:p>
      </dgm:t>
    </dgm:pt>
    <dgm:pt modelId="{CC71AA43-3033-43A4-AC90-5EF457CBE454}" type="sibTrans" cxnId="{3F7FFD4C-9EA2-4074-92D6-75E454A1AE4B}">
      <dgm:prSet/>
      <dgm:spPr/>
      <dgm:t>
        <a:bodyPr/>
        <a:lstStyle/>
        <a:p>
          <a:endParaRPr lang="en-US"/>
        </a:p>
      </dgm:t>
    </dgm:pt>
    <dgm:pt modelId="{3C013967-A679-40AC-A07F-011B2EAF3F5E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dirty="0"/>
            <a:t>Simulation</a:t>
          </a:r>
        </a:p>
      </dgm:t>
    </dgm:pt>
    <dgm:pt modelId="{CF05CB12-71D2-48FD-88AB-075454A4D856}" type="parTrans" cxnId="{B43BB60D-65E0-45E8-BEC7-487F97B5A13D}">
      <dgm:prSet/>
      <dgm:spPr/>
      <dgm:t>
        <a:bodyPr/>
        <a:lstStyle/>
        <a:p>
          <a:endParaRPr lang="en-US"/>
        </a:p>
      </dgm:t>
    </dgm:pt>
    <dgm:pt modelId="{9B11575A-C919-4A98-963C-ABF2F6D7107B}" type="sibTrans" cxnId="{B43BB60D-65E0-45E8-BEC7-487F97B5A13D}">
      <dgm:prSet/>
      <dgm:spPr/>
      <dgm:t>
        <a:bodyPr/>
        <a:lstStyle/>
        <a:p>
          <a:endParaRPr lang="en-US"/>
        </a:p>
      </dgm:t>
    </dgm:pt>
    <dgm:pt modelId="{D8AFC951-95C8-4CCA-B56D-9A607F2D0A5B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dirty="0"/>
            <a:t>Results</a:t>
          </a:r>
        </a:p>
      </dgm:t>
    </dgm:pt>
    <dgm:pt modelId="{4FC521D4-6F24-4D92-9F07-F226176C1F57}" type="parTrans" cxnId="{CA06AFAE-B088-4E4F-9F2C-EC04DA48324A}">
      <dgm:prSet/>
      <dgm:spPr/>
      <dgm:t>
        <a:bodyPr/>
        <a:lstStyle/>
        <a:p>
          <a:endParaRPr lang="en-US"/>
        </a:p>
      </dgm:t>
    </dgm:pt>
    <dgm:pt modelId="{E0BC4B59-5E8E-4771-916A-0C290798B9D9}" type="sibTrans" cxnId="{CA06AFAE-B088-4E4F-9F2C-EC04DA48324A}">
      <dgm:prSet/>
      <dgm:spPr/>
      <dgm:t>
        <a:bodyPr/>
        <a:lstStyle/>
        <a:p>
          <a:endParaRPr lang="en-US"/>
        </a:p>
      </dgm:t>
    </dgm:pt>
    <dgm:pt modelId="{57C12D8A-8C1A-46FA-84F1-38B90103E378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dirty="0"/>
            <a:t>Design</a:t>
          </a:r>
        </a:p>
      </dgm:t>
    </dgm:pt>
    <dgm:pt modelId="{16B0FAB9-2ED4-4AD2-9351-95F4018D9271}" type="parTrans" cxnId="{84635210-7CED-4683-B788-5E37E292FD9B}">
      <dgm:prSet/>
      <dgm:spPr/>
      <dgm:t>
        <a:bodyPr/>
        <a:lstStyle/>
        <a:p>
          <a:endParaRPr lang="en-GB"/>
        </a:p>
      </dgm:t>
    </dgm:pt>
    <dgm:pt modelId="{1968DED8-ACED-4292-8486-37DB0096021E}" type="sibTrans" cxnId="{84635210-7CED-4683-B788-5E37E292FD9B}">
      <dgm:prSet/>
      <dgm:spPr/>
      <dgm:t>
        <a:bodyPr/>
        <a:lstStyle/>
        <a:p>
          <a:endParaRPr lang="en-GB"/>
        </a:p>
      </dgm:t>
    </dgm:pt>
    <dgm:pt modelId="{5E5F9D3A-9728-4A52-A215-ED1361A050F2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dirty="0"/>
            <a:t>Conclusion</a:t>
          </a:r>
        </a:p>
      </dgm:t>
    </dgm:pt>
    <dgm:pt modelId="{55FEE2E2-4708-41FB-B9CE-82A961407711}" type="parTrans" cxnId="{9E11D588-81D3-4B11-BEF4-5980B1251832}">
      <dgm:prSet/>
      <dgm:spPr/>
      <dgm:t>
        <a:bodyPr/>
        <a:lstStyle/>
        <a:p>
          <a:endParaRPr lang="en-GB"/>
        </a:p>
      </dgm:t>
    </dgm:pt>
    <dgm:pt modelId="{D4E300FA-4449-4DB5-B228-0AA52C54B5A0}" type="sibTrans" cxnId="{9E11D588-81D3-4B11-BEF4-5980B1251832}">
      <dgm:prSet/>
      <dgm:spPr/>
      <dgm:t>
        <a:bodyPr/>
        <a:lstStyle/>
        <a:p>
          <a:endParaRPr lang="en-GB"/>
        </a:p>
      </dgm:t>
    </dgm:pt>
    <dgm:pt modelId="{55E0A832-F3A2-4621-A966-415873BDA86E}" type="pres">
      <dgm:prSet presAssocID="{A329689B-F547-49DA-879F-C70B8A8AD99C}" presName="linear" presStyleCnt="0">
        <dgm:presLayoutVars>
          <dgm:animLvl val="lvl"/>
          <dgm:resizeHandles val="exact"/>
        </dgm:presLayoutVars>
      </dgm:prSet>
      <dgm:spPr/>
    </dgm:pt>
    <dgm:pt modelId="{EE737F8B-6CDA-4ED8-84A5-A7DAEE1ED570}" type="pres">
      <dgm:prSet presAssocID="{06E64568-4A38-45A8-B57F-319E251301EB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69C80E01-2338-4C11-BDCB-0C4143B59C34}" type="pres">
      <dgm:prSet presAssocID="{4E841D98-A062-4A9F-BE7E-203B0A7DCD9F}" presName="spacer" presStyleCnt="0"/>
      <dgm:spPr/>
    </dgm:pt>
    <dgm:pt modelId="{DE097859-5A11-4876-ABDC-53BE8D492093}" type="pres">
      <dgm:prSet presAssocID="{C61D7E84-214E-4ED2-81F0-A9A6F9386EB9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610B8024-9ADB-4D7C-B967-23721742D6DA}" type="pres">
      <dgm:prSet presAssocID="{CC71AA43-3033-43A4-AC90-5EF457CBE454}" presName="spacer" presStyleCnt="0"/>
      <dgm:spPr/>
    </dgm:pt>
    <dgm:pt modelId="{8E7CE953-9633-4AE0-8102-CA39EEA75DC2}" type="pres">
      <dgm:prSet presAssocID="{57C12D8A-8C1A-46FA-84F1-38B90103E378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9101847C-CC88-4D50-BE30-C0AF8ADDDB79}" type="pres">
      <dgm:prSet presAssocID="{1968DED8-ACED-4292-8486-37DB0096021E}" presName="spacer" presStyleCnt="0"/>
      <dgm:spPr/>
    </dgm:pt>
    <dgm:pt modelId="{B1896AFD-4E7A-4664-B756-8A776AF54679}" type="pres">
      <dgm:prSet presAssocID="{3C013967-A679-40AC-A07F-011B2EAF3F5E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5EBEBC8A-B878-468A-8B77-0374EA8A6D83}" type="pres">
      <dgm:prSet presAssocID="{9B11575A-C919-4A98-963C-ABF2F6D7107B}" presName="spacer" presStyleCnt="0"/>
      <dgm:spPr/>
    </dgm:pt>
    <dgm:pt modelId="{733AC3BE-5D73-41C0-AA44-65F8BBF973C9}" type="pres">
      <dgm:prSet presAssocID="{D8AFC951-95C8-4CCA-B56D-9A607F2D0A5B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52C82733-3451-4B57-9032-A18975E8BE69}" type="pres">
      <dgm:prSet presAssocID="{E0BC4B59-5E8E-4771-916A-0C290798B9D9}" presName="spacer" presStyleCnt="0"/>
      <dgm:spPr/>
    </dgm:pt>
    <dgm:pt modelId="{7458F84A-56AD-4C13-9D43-0A618A475F28}" type="pres">
      <dgm:prSet presAssocID="{5E5F9D3A-9728-4A52-A215-ED1361A050F2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F50BA47A-CDE4-458D-A052-18DD07BCA3A7}" type="pres">
      <dgm:prSet presAssocID="{D4E300FA-4449-4DB5-B228-0AA52C54B5A0}" presName="spacer" presStyleCnt="0"/>
      <dgm:spPr/>
    </dgm:pt>
    <dgm:pt modelId="{27EA81C7-4534-411F-A83B-9455757B4A4A}" type="pres">
      <dgm:prSet presAssocID="{329F2D17-AD16-4D80-AEE0-777F83B396E3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BC063A0D-0AC4-4A4B-80C8-8D1BFCC2ED8B}" type="presOf" srcId="{A329689B-F547-49DA-879F-C70B8A8AD99C}" destId="{55E0A832-F3A2-4621-A966-415873BDA86E}" srcOrd="0" destOrd="0" presId="urn:microsoft.com/office/officeart/2005/8/layout/vList2"/>
    <dgm:cxn modelId="{B43BB60D-65E0-45E8-BEC7-487F97B5A13D}" srcId="{A329689B-F547-49DA-879F-C70B8A8AD99C}" destId="{3C013967-A679-40AC-A07F-011B2EAF3F5E}" srcOrd="3" destOrd="0" parTransId="{CF05CB12-71D2-48FD-88AB-075454A4D856}" sibTransId="{9B11575A-C919-4A98-963C-ABF2F6D7107B}"/>
    <dgm:cxn modelId="{84635210-7CED-4683-B788-5E37E292FD9B}" srcId="{A329689B-F547-49DA-879F-C70B8A8AD99C}" destId="{57C12D8A-8C1A-46FA-84F1-38B90103E378}" srcOrd="2" destOrd="0" parTransId="{16B0FAB9-2ED4-4AD2-9351-95F4018D9271}" sibTransId="{1968DED8-ACED-4292-8486-37DB0096021E}"/>
    <dgm:cxn modelId="{B2F5A767-8BF6-4D6B-9358-BA9BF3DFEA6D}" type="presOf" srcId="{D8AFC951-95C8-4CCA-B56D-9A607F2D0A5B}" destId="{733AC3BE-5D73-41C0-AA44-65F8BBF973C9}" srcOrd="0" destOrd="0" presId="urn:microsoft.com/office/officeart/2005/8/layout/vList2"/>
    <dgm:cxn modelId="{3F7FFD4C-9EA2-4074-92D6-75E454A1AE4B}" srcId="{A329689B-F547-49DA-879F-C70B8A8AD99C}" destId="{C61D7E84-214E-4ED2-81F0-A9A6F9386EB9}" srcOrd="1" destOrd="0" parTransId="{E967C6D6-CFDF-4247-A242-7BF52A395F55}" sibTransId="{CC71AA43-3033-43A4-AC90-5EF457CBE454}"/>
    <dgm:cxn modelId="{6C4D926E-FF3C-49E7-BE92-4113126C36B2}" type="presOf" srcId="{C61D7E84-214E-4ED2-81F0-A9A6F9386EB9}" destId="{DE097859-5A11-4876-ABDC-53BE8D492093}" srcOrd="0" destOrd="0" presId="urn:microsoft.com/office/officeart/2005/8/layout/vList2"/>
    <dgm:cxn modelId="{8C295B71-5FE4-456E-A89F-D0ED965E55AE}" type="presOf" srcId="{57C12D8A-8C1A-46FA-84F1-38B90103E378}" destId="{8E7CE953-9633-4AE0-8102-CA39EEA75DC2}" srcOrd="0" destOrd="0" presId="urn:microsoft.com/office/officeart/2005/8/layout/vList2"/>
    <dgm:cxn modelId="{0910AB77-98A7-4702-8154-EF195FD6FB23}" type="presOf" srcId="{5E5F9D3A-9728-4A52-A215-ED1361A050F2}" destId="{7458F84A-56AD-4C13-9D43-0A618A475F28}" srcOrd="0" destOrd="0" presId="urn:microsoft.com/office/officeart/2005/8/layout/vList2"/>
    <dgm:cxn modelId="{9E11D588-81D3-4B11-BEF4-5980B1251832}" srcId="{A329689B-F547-49DA-879F-C70B8A8AD99C}" destId="{5E5F9D3A-9728-4A52-A215-ED1361A050F2}" srcOrd="5" destOrd="0" parTransId="{55FEE2E2-4708-41FB-B9CE-82A961407711}" sibTransId="{D4E300FA-4449-4DB5-B228-0AA52C54B5A0}"/>
    <dgm:cxn modelId="{3934288B-6DBF-4624-822D-DC67DA3C082E}" type="presOf" srcId="{3C013967-A679-40AC-A07F-011B2EAF3F5E}" destId="{B1896AFD-4E7A-4664-B756-8A776AF54679}" srcOrd="0" destOrd="0" presId="urn:microsoft.com/office/officeart/2005/8/layout/vList2"/>
    <dgm:cxn modelId="{4CDC4199-A24B-4CA1-A427-24FD76B84B5D}" srcId="{A329689B-F547-49DA-879F-C70B8A8AD99C}" destId="{06E64568-4A38-45A8-B57F-319E251301EB}" srcOrd="0" destOrd="0" parTransId="{464D738B-BCA1-460E-8AA6-44641D974FE8}" sibTransId="{4E841D98-A062-4A9F-BE7E-203B0A7DCD9F}"/>
    <dgm:cxn modelId="{CA06AFAE-B088-4E4F-9F2C-EC04DA48324A}" srcId="{A329689B-F547-49DA-879F-C70B8A8AD99C}" destId="{D8AFC951-95C8-4CCA-B56D-9A607F2D0A5B}" srcOrd="4" destOrd="0" parTransId="{4FC521D4-6F24-4D92-9F07-F226176C1F57}" sibTransId="{E0BC4B59-5E8E-4771-916A-0C290798B9D9}"/>
    <dgm:cxn modelId="{97DF27B7-623D-41D3-B8F7-63F2BDEFA6F6}" type="presOf" srcId="{329F2D17-AD16-4D80-AEE0-777F83B396E3}" destId="{27EA81C7-4534-411F-A83B-9455757B4A4A}" srcOrd="0" destOrd="0" presId="urn:microsoft.com/office/officeart/2005/8/layout/vList2"/>
    <dgm:cxn modelId="{38D98BD6-3EFA-41F7-B686-CF6FAC3723A4}" srcId="{A329689B-F547-49DA-879F-C70B8A8AD99C}" destId="{329F2D17-AD16-4D80-AEE0-777F83B396E3}" srcOrd="6" destOrd="0" parTransId="{6B476CFB-C45E-4DDF-9CA4-B8776B2A613A}" sibTransId="{86AF5ED6-ADAD-46BE-BF0E-2CD3C32BEC53}"/>
    <dgm:cxn modelId="{CDDBA0E5-70A1-4D65-9AA6-95B4AF8E33EB}" type="presOf" srcId="{06E64568-4A38-45A8-B57F-319E251301EB}" destId="{EE737F8B-6CDA-4ED8-84A5-A7DAEE1ED570}" srcOrd="0" destOrd="0" presId="urn:microsoft.com/office/officeart/2005/8/layout/vList2"/>
    <dgm:cxn modelId="{6B84E407-C7D4-4406-8C3B-B7733AEE5BD2}" type="presParOf" srcId="{55E0A832-F3A2-4621-A966-415873BDA86E}" destId="{EE737F8B-6CDA-4ED8-84A5-A7DAEE1ED570}" srcOrd="0" destOrd="0" presId="urn:microsoft.com/office/officeart/2005/8/layout/vList2"/>
    <dgm:cxn modelId="{416019FE-D231-47F6-A9EB-C7C31D78AA3B}" type="presParOf" srcId="{55E0A832-F3A2-4621-A966-415873BDA86E}" destId="{69C80E01-2338-4C11-BDCB-0C4143B59C34}" srcOrd="1" destOrd="0" presId="urn:microsoft.com/office/officeart/2005/8/layout/vList2"/>
    <dgm:cxn modelId="{E01B6C37-B73D-441B-8172-0893BF715124}" type="presParOf" srcId="{55E0A832-F3A2-4621-A966-415873BDA86E}" destId="{DE097859-5A11-4876-ABDC-53BE8D492093}" srcOrd="2" destOrd="0" presId="urn:microsoft.com/office/officeart/2005/8/layout/vList2"/>
    <dgm:cxn modelId="{EFF20375-5CE1-4332-9696-4818C1466719}" type="presParOf" srcId="{55E0A832-F3A2-4621-A966-415873BDA86E}" destId="{610B8024-9ADB-4D7C-B967-23721742D6DA}" srcOrd="3" destOrd="0" presId="urn:microsoft.com/office/officeart/2005/8/layout/vList2"/>
    <dgm:cxn modelId="{566BE58C-4349-428B-BA32-080EA842E6B8}" type="presParOf" srcId="{55E0A832-F3A2-4621-A966-415873BDA86E}" destId="{8E7CE953-9633-4AE0-8102-CA39EEA75DC2}" srcOrd="4" destOrd="0" presId="urn:microsoft.com/office/officeart/2005/8/layout/vList2"/>
    <dgm:cxn modelId="{8CEDE7EF-A7B3-42C5-A923-AFE8C1579C57}" type="presParOf" srcId="{55E0A832-F3A2-4621-A966-415873BDA86E}" destId="{9101847C-CC88-4D50-BE30-C0AF8ADDDB79}" srcOrd="5" destOrd="0" presId="urn:microsoft.com/office/officeart/2005/8/layout/vList2"/>
    <dgm:cxn modelId="{65EECA80-56EC-413E-AEBD-9D472C61B898}" type="presParOf" srcId="{55E0A832-F3A2-4621-A966-415873BDA86E}" destId="{B1896AFD-4E7A-4664-B756-8A776AF54679}" srcOrd="6" destOrd="0" presId="urn:microsoft.com/office/officeart/2005/8/layout/vList2"/>
    <dgm:cxn modelId="{C38BC24D-A54F-476F-8F16-EC9DD06F27BA}" type="presParOf" srcId="{55E0A832-F3A2-4621-A966-415873BDA86E}" destId="{5EBEBC8A-B878-468A-8B77-0374EA8A6D83}" srcOrd="7" destOrd="0" presId="urn:microsoft.com/office/officeart/2005/8/layout/vList2"/>
    <dgm:cxn modelId="{E0D890A5-A2A1-4DF5-868A-145F5A624849}" type="presParOf" srcId="{55E0A832-F3A2-4621-A966-415873BDA86E}" destId="{733AC3BE-5D73-41C0-AA44-65F8BBF973C9}" srcOrd="8" destOrd="0" presId="urn:microsoft.com/office/officeart/2005/8/layout/vList2"/>
    <dgm:cxn modelId="{9015F559-161C-4D93-9125-1408BB7C9B6F}" type="presParOf" srcId="{55E0A832-F3A2-4621-A966-415873BDA86E}" destId="{52C82733-3451-4B57-9032-A18975E8BE69}" srcOrd="9" destOrd="0" presId="urn:microsoft.com/office/officeart/2005/8/layout/vList2"/>
    <dgm:cxn modelId="{445D0DE2-C73E-4AB5-8850-0A1D5CEBA2E8}" type="presParOf" srcId="{55E0A832-F3A2-4621-A966-415873BDA86E}" destId="{7458F84A-56AD-4C13-9D43-0A618A475F28}" srcOrd="10" destOrd="0" presId="urn:microsoft.com/office/officeart/2005/8/layout/vList2"/>
    <dgm:cxn modelId="{7BD9D38A-D9F6-4694-A52E-EDA65ADC29A0}" type="presParOf" srcId="{55E0A832-F3A2-4621-A966-415873BDA86E}" destId="{F50BA47A-CDE4-458D-A052-18DD07BCA3A7}" srcOrd="11" destOrd="0" presId="urn:microsoft.com/office/officeart/2005/8/layout/vList2"/>
    <dgm:cxn modelId="{54D8F96C-48B0-4A1D-AA75-3F8337DE8BB8}" type="presParOf" srcId="{55E0A832-F3A2-4621-A966-415873BDA86E}" destId="{27EA81C7-4534-411F-A83B-9455757B4A4A}" srcOrd="12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329689B-F547-49DA-879F-C70B8A8AD99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6E64568-4A38-45A8-B57F-319E251301EB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dirty="0"/>
            <a:t>Summary</a:t>
          </a:r>
        </a:p>
      </dgm:t>
    </dgm:pt>
    <dgm:pt modelId="{464D738B-BCA1-460E-8AA6-44641D974FE8}" type="parTrans" cxnId="{4CDC4199-A24B-4CA1-A427-24FD76B84B5D}">
      <dgm:prSet/>
      <dgm:spPr/>
      <dgm:t>
        <a:bodyPr/>
        <a:lstStyle/>
        <a:p>
          <a:endParaRPr lang="en-US"/>
        </a:p>
      </dgm:t>
    </dgm:pt>
    <dgm:pt modelId="{4E841D98-A062-4A9F-BE7E-203B0A7DCD9F}" type="sibTrans" cxnId="{4CDC4199-A24B-4CA1-A427-24FD76B84B5D}">
      <dgm:prSet/>
      <dgm:spPr/>
      <dgm:t>
        <a:bodyPr/>
        <a:lstStyle/>
        <a:p>
          <a:endParaRPr lang="en-US"/>
        </a:p>
      </dgm:t>
    </dgm:pt>
    <dgm:pt modelId="{329F2D17-AD16-4D80-AEE0-777F83B396E3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dirty="0"/>
            <a:t>Acknowledgement and References</a:t>
          </a:r>
        </a:p>
      </dgm:t>
    </dgm:pt>
    <dgm:pt modelId="{6B476CFB-C45E-4DDF-9CA4-B8776B2A613A}" type="parTrans" cxnId="{38D98BD6-3EFA-41F7-B686-CF6FAC3723A4}">
      <dgm:prSet/>
      <dgm:spPr/>
      <dgm:t>
        <a:bodyPr/>
        <a:lstStyle/>
        <a:p>
          <a:endParaRPr lang="en-US"/>
        </a:p>
      </dgm:t>
    </dgm:pt>
    <dgm:pt modelId="{86AF5ED6-ADAD-46BE-BF0E-2CD3C32BEC53}" type="sibTrans" cxnId="{38D98BD6-3EFA-41F7-B686-CF6FAC3723A4}">
      <dgm:prSet/>
      <dgm:spPr/>
      <dgm:t>
        <a:bodyPr/>
        <a:lstStyle/>
        <a:p>
          <a:endParaRPr lang="en-US"/>
        </a:p>
      </dgm:t>
    </dgm:pt>
    <dgm:pt modelId="{C61D7E84-214E-4ED2-81F0-A9A6F9386EB9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dirty="0"/>
            <a:t>Literature Review</a:t>
          </a:r>
        </a:p>
      </dgm:t>
    </dgm:pt>
    <dgm:pt modelId="{E967C6D6-CFDF-4247-A242-7BF52A395F55}" type="parTrans" cxnId="{3F7FFD4C-9EA2-4074-92D6-75E454A1AE4B}">
      <dgm:prSet/>
      <dgm:spPr/>
      <dgm:t>
        <a:bodyPr/>
        <a:lstStyle/>
        <a:p>
          <a:endParaRPr lang="en-US"/>
        </a:p>
      </dgm:t>
    </dgm:pt>
    <dgm:pt modelId="{CC71AA43-3033-43A4-AC90-5EF457CBE454}" type="sibTrans" cxnId="{3F7FFD4C-9EA2-4074-92D6-75E454A1AE4B}">
      <dgm:prSet/>
      <dgm:spPr/>
      <dgm:t>
        <a:bodyPr/>
        <a:lstStyle/>
        <a:p>
          <a:endParaRPr lang="en-US"/>
        </a:p>
      </dgm:t>
    </dgm:pt>
    <dgm:pt modelId="{3C013967-A679-40AC-A07F-011B2EAF3F5E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dirty="0"/>
            <a:t>Simulation</a:t>
          </a:r>
        </a:p>
      </dgm:t>
    </dgm:pt>
    <dgm:pt modelId="{CF05CB12-71D2-48FD-88AB-075454A4D856}" type="parTrans" cxnId="{B43BB60D-65E0-45E8-BEC7-487F97B5A13D}">
      <dgm:prSet/>
      <dgm:spPr/>
      <dgm:t>
        <a:bodyPr/>
        <a:lstStyle/>
        <a:p>
          <a:endParaRPr lang="en-US"/>
        </a:p>
      </dgm:t>
    </dgm:pt>
    <dgm:pt modelId="{9B11575A-C919-4A98-963C-ABF2F6D7107B}" type="sibTrans" cxnId="{B43BB60D-65E0-45E8-BEC7-487F97B5A13D}">
      <dgm:prSet/>
      <dgm:spPr/>
      <dgm:t>
        <a:bodyPr/>
        <a:lstStyle/>
        <a:p>
          <a:endParaRPr lang="en-US"/>
        </a:p>
      </dgm:t>
    </dgm:pt>
    <dgm:pt modelId="{D8AFC951-95C8-4CCA-B56D-9A607F2D0A5B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dirty="0"/>
            <a:t>Results</a:t>
          </a:r>
        </a:p>
      </dgm:t>
    </dgm:pt>
    <dgm:pt modelId="{4FC521D4-6F24-4D92-9F07-F226176C1F57}" type="parTrans" cxnId="{CA06AFAE-B088-4E4F-9F2C-EC04DA48324A}">
      <dgm:prSet/>
      <dgm:spPr/>
      <dgm:t>
        <a:bodyPr/>
        <a:lstStyle/>
        <a:p>
          <a:endParaRPr lang="en-US"/>
        </a:p>
      </dgm:t>
    </dgm:pt>
    <dgm:pt modelId="{E0BC4B59-5E8E-4771-916A-0C290798B9D9}" type="sibTrans" cxnId="{CA06AFAE-B088-4E4F-9F2C-EC04DA48324A}">
      <dgm:prSet/>
      <dgm:spPr/>
      <dgm:t>
        <a:bodyPr/>
        <a:lstStyle/>
        <a:p>
          <a:endParaRPr lang="en-US"/>
        </a:p>
      </dgm:t>
    </dgm:pt>
    <dgm:pt modelId="{57C12D8A-8C1A-46FA-84F1-38B90103E378}">
      <dgm:prSet phldrT="[Text]"/>
      <dgm:spPr>
        <a:solidFill>
          <a:srgbClr val="C00000"/>
        </a:solidFill>
      </dgm:spPr>
      <dgm:t>
        <a:bodyPr/>
        <a:lstStyle/>
        <a:p>
          <a:r>
            <a:rPr lang="en-US" dirty="0"/>
            <a:t>Design</a:t>
          </a:r>
        </a:p>
      </dgm:t>
    </dgm:pt>
    <dgm:pt modelId="{16B0FAB9-2ED4-4AD2-9351-95F4018D9271}" type="parTrans" cxnId="{84635210-7CED-4683-B788-5E37E292FD9B}">
      <dgm:prSet/>
      <dgm:spPr/>
      <dgm:t>
        <a:bodyPr/>
        <a:lstStyle/>
        <a:p>
          <a:endParaRPr lang="en-GB"/>
        </a:p>
      </dgm:t>
    </dgm:pt>
    <dgm:pt modelId="{1968DED8-ACED-4292-8486-37DB0096021E}" type="sibTrans" cxnId="{84635210-7CED-4683-B788-5E37E292FD9B}">
      <dgm:prSet/>
      <dgm:spPr/>
      <dgm:t>
        <a:bodyPr/>
        <a:lstStyle/>
        <a:p>
          <a:endParaRPr lang="en-GB"/>
        </a:p>
      </dgm:t>
    </dgm:pt>
    <dgm:pt modelId="{5E5F9D3A-9728-4A52-A215-ED1361A050F2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dirty="0"/>
            <a:t>Conclusion</a:t>
          </a:r>
        </a:p>
      </dgm:t>
    </dgm:pt>
    <dgm:pt modelId="{55FEE2E2-4708-41FB-B9CE-82A961407711}" type="parTrans" cxnId="{9E11D588-81D3-4B11-BEF4-5980B1251832}">
      <dgm:prSet/>
      <dgm:spPr/>
      <dgm:t>
        <a:bodyPr/>
        <a:lstStyle/>
        <a:p>
          <a:endParaRPr lang="en-GB"/>
        </a:p>
      </dgm:t>
    </dgm:pt>
    <dgm:pt modelId="{D4E300FA-4449-4DB5-B228-0AA52C54B5A0}" type="sibTrans" cxnId="{9E11D588-81D3-4B11-BEF4-5980B1251832}">
      <dgm:prSet/>
      <dgm:spPr/>
      <dgm:t>
        <a:bodyPr/>
        <a:lstStyle/>
        <a:p>
          <a:endParaRPr lang="en-GB"/>
        </a:p>
      </dgm:t>
    </dgm:pt>
    <dgm:pt modelId="{55E0A832-F3A2-4621-A966-415873BDA86E}" type="pres">
      <dgm:prSet presAssocID="{A329689B-F547-49DA-879F-C70B8A8AD99C}" presName="linear" presStyleCnt="0">
        <dgm:presLayoutVars>
          <dgm:animLvl val="lvl"/>
          <dgm:resizeHandles val="exact"/>
        </dgm:presLayoutVars>
      </dgm:prSet>
      <dgm:spPr/>
    </dgm:pt>
    <dgm:pt modelId="{EE737F8B-6CDA-4ED8-84A5-A7DAEE1ED570}" type="pres">
      <dgm:prSet presAssocID="{06E64568-4A38-45A8-B57F-319E251301EB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69C80E01-2338-4C11-BDCB-0C4143B59C34}" type="pres">
      <dgm:prSet presAssocID="{4E841D98-A062-4A9F-BE7E-203B0A7DCD9F}" presName="spacer" presStyleCnt="0"/>
      <dgm:spPr/>
    </dgm:pt>
    <dgm:pt modelId="{DE097859-5A11-4876-ABDC-53BE8D492093}" type="pres">
      <dgm:prSet presAssocID="{C61D7E84-214E-4ED2-81F0-A9A6F9386EB9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610B8024-9ADB-4D7C-B967-23721742D6DA}" type="pres">
      <dgm:prSet presAssocID="{CC71AA43-3033-43A4-AC90-5EF457CBE454}" presName="spacer" presStyleCnt="0"/>
      <dgm:spPr/>
    </dgm:pt>
    <dgm:pt modelId="{8E7CE953-9633-4AE0-8102-CA39EEA75DC2}" type="pres">
      <dgm:prSet presAssocID="{57C12D8A-8C1A-46FA-84F1-38B90103E378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9101847C-CC88-4D50-BE30-C0AF8ADDDB79}" type="pres">
      <dgm:prSet presAssocID="{1968DED8-ACED-4292-8486-37DB0096021E}" presName="spacer" presStyleCnt="0"/>
      <dgm:spPr/>
    </dgm:pt>
    <dgm:pt modelId="{B1896AFD-4E7A-4664-B756-8A776AF54679}" type="pres">
      <dgm:prSet presAssocID="{3C013967-A679-40AC-A07F-011B2EAF3F5E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5EBEBC8A-B878-468A-8B77-0374EA8A6D83}" type="pres">
      <dgm:prSet presAssocID="{9B11575A-C919-4A98-963C-ABF2F6D7107B}" presName="spacer" presStyleCnt="0"/>
      <dgm:spPr/>
    </dgm:pt>
    <dgm:pt modelId="{733AC3BE-5D73-41C0-AA44-65F8BBF973C9}" type="pres">
      <dgm:prSet presAssocID="{D8AFC951-95C8-4CCA-B56D-9A607F2D0A5B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52C82733-3451-4B57-9032-A18975E8BE69}" type="pres">
      <dgm:prSet presAssocID="{E0BC4B59-5E8E-4771-916A-0C290798B9D9}" presName="spacer" presStyleCnt="0"/>
      <dgm:spPr/>
    </dgm:pt>
    <dgm:pt modelId="{7458F84A-56AD-4C13-9D43-0A618A475F28}" type="pres">
      <dgm:prSet presAssocID="{5E5F9D3A-9728-4A52-A215-ED1361A050F2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F50BA47A-CDE4-458D-A052-18DD07BCA3A7}" type="pres">
      <dgm:prSet presAssocID="{D4E300FA-4449-4DB5-B228-0AA52C54B5A0}" presName="spacer" presStyleCnt="0"/>
      <dgm:spPr/>
    </dgm:pt>
    <dgm:pt modelId="{27EA81C7-4534-411F-A83B-9455757B4A4A}" type="pres">
      <dgm:prSet presAssocID="{329F2D17-AD16-4D80-AEE0-777F83B396E3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BC063A0D-0AC4-4A4B-80C8-8D1BFCC2ED8B}" type="presOf" srcId="{A329689B-F547-49DA-879F-C70B8A8AD99C}" destId="{55E0A832-F3A2-4621-A966-415873BDA86E}" srcOrd="0" destOrd="0" presId="urn:microsoft.com/office/officeart/2005/8/layout/vList2"/>
    <dgm:cxn modelId="{B43BB60D-65E0-45E8-BEC7-487F97B5A13D}" srcId="{A329689B-F547-49DA-879F-C70B8A8AD99C}" destId="{3C013967-A679-40AC-A07F-011B2EAF3F5E}" srcOrd="3" destOrd="0" parTransId="{CF05CB12-71D2-48FD-88AB-075454A4D856}" sibTransId="{9B11575A-C919-4A98-963C-ABF2F6D7107B}"/>
    <dgm:cxn modelId="{84635210-7CED-4683-B788-5E37E292FD9B}" srcId="{A329689B-F547-49DA-879F-C70B8A8AD99C}" destId="{57C12D8A-8C1A-46FA-84F1-38B90103E378}" srcOrd="2" destOrd="0" parTransId="{16B0FAB9-2ED4-4AD2-9351-95F4018D9271}" sibTransId="{1968DED8-ACED-4292-8486-37DB0096021E}"/>
    <dgm:cxn modelId="{B2F5A767-8BF6-4D6B-9358-BA9BF3DFEA6D}" type="presOf" srcId="{D8AFC951-95C8-4CCA-B56D-9A607F2D0A5B}" destId="{733AC3BE-5D73-41C0-AA44-65F8BBF973C9}" srcOrd="0" destOrd="0" presId="urn:microsoft.com/office/officeart/2005/8/layout/vList2"/>
    <dgm:cxn modelId="{3F7FFD4C-9EA2-4074-92D6-75E454A1AE4B}" srcId="{A329689B-F547-49DA-879F-C70B8A8AD99C}" destId="{C61D7E84-214E-4ED2-81F0-A9A6F9386EB9}" srcOrd="1" destOrd="0" parTransId="{E967C6D6-CFDF-4247-A242-7BF52A395F55}" sibTransId="{CC71AA43-3033-43A4-AC90-5EF457CBE454}"/>
    <dgm:cxn modelId="{6C4D926E-FF3C-49E7-BE92-4113126C36B2}" type="presOf" srcId="{C61D7E84-214E-4ED2-81F0-A9A6F9386EB9}" destId="{DE097859-5A11-4876-ABDC-53BE8D492093}" srcOrd="0" destOrd="0" presId="urn:microsoft.com/office/officeart/2005/8/layout/vList2"/>
    <dgm:cxn modelId="{8C295B71-5FE4-456E-A89F-D0ED965E55AE}" type="presOf" srcId="{57C12D8A-8C1A-46FA-84F1-38B90103E378}" destId="{8E7CE953-9633-4AE0-8102-CA39EEA75DC2}" srcOrd="0" destOrd="0" presId="urn:microsoft.com/office/officeart/2005/8/layout/vList2"/>
    <dgm:cxn modelId="{0910AB77-98A7-4702-8154-EF195FD6FB23}" type="presOf" srcId="{5E5F9D3A-9728-4A52-A215-ED1361A050F2}" destId="{7458F84A-56AD-4C13-9D43-0A618A475F28}" srcOrd="0" destOrd="0" presId="urn:microsoft.com/office/officeart/2005/8/layout/vList2"/>
    <dgm:cxn modelId="{9E11D588-81D3-4B11-BEF4-5980B1251832}" srcId="{A329689B-F547-49DA-879F-C70B8A8AD99C}" destId="{5E5F9D3A-9728-4A52-A215-ED1361A050F2}" srcOrd="5" destOrd="0" parTransId="{55FEE2E2-4708-41FB-B9CE-82A961407711}" sibTransId="{D4E300FA-4449-4DB5-B228-0AA52C54B5A0}"/>
    <dgm:cxn modelId="{3934288B-6DBF-4624-822D-DC67DA3C082E}" type="presOf" srcId="{3C013967-A679-40AC-A07F-011B2EAF3F5E}" destId="{B1896AFD-4E7A-4664-B756-8A776AF54679}" srcOrd="0" destOrd="0" presId="urn:microsoft.com/office/officeart/2005/8/layout/vList2"/>
    <dgm:cxn modelId="{4CDC4199-A24B-4CA1-A427-24FD76B84B5D}" srcId="{A329689B-F547-49DA-879F-C70B8A8AD99C}" destId="{06E64568-4A38-45A8-B57F-319E251301EB}" srcOrd="0" destOrd="0" parTransId="{464D738B-BCA1-460E-8AA6-44641D974FE8}" sibTransId="{4E841D98-A062-4A9F-BE7E-203B0A7DCD9F}"/>
    <dgm:cxn modelId="{CA06AFAE-B088-4E4F-9F2C-EC04DA48324A}" srcId="{A329689B-F547-49DA-879F-C70B8A8AD99C}" destId="{D8AFC951-95C8-4CCA-B56D-9A607F2D0A5B}" srcOrd="4" destOrd="0" parTransId="{4FC521D4-6F24-4D92-9F07-F226176C1F57}" sibTransId="{E0BC4B59-5E8E-4771-916A-0C290798B9D9}"/>
    <dgm:cxn modelId="{97DF27B7-623D-41D3-B8F7-63F2BDEFA6F6}" type="presOf" srcId="{329F2D17-AD16-4D80-AEE0-777F83B396E3}" destId="{27EA81C7-4534-411F-A83B-9455757B4A4A}" srcOrd="0" destOrd="0" presId="urn:microsoft.com/office/officeart/2005/8/layout/vList2"/>
    <dgm:cxn modelId="{38D98BD6-3EFA-41F7-B686-CF6FAC3723A4}" srcId="{A329689B-F547-49DA-879F-C70B8A8AD99C}" destId="{329F2D17-AD16-4D80-AEE0-777F83B396E3}" srcOrd="6" destOrd="0" parTransId="{6B476CFB-C45E-4DDF-9CA4-B8776B2A613A}" sibTransId="{86AF5ED6-ADAD-46BE-BF0E-2CD3C32BEC53}"/>
    <dgm:cxn modelId="{CDDBA0E5-70A1-4D65-9AA6-95B4AF8E33EB}" type="presOf" srcId="{06E64568-4A38-45A8-B57F-319E251301EB}" destId="{EE737F8B-6CDA-4ED8-84A5-A7DAEE1ED570}" srcOrd="0" destOrd="0" presId="urn:microsoft.com/office/officeart/2005/8/layout/vList2"/>
    <dgm:cxn modelId="{6B84E407-C7D4-4406-8C3B-B7733AEE5BD2}" type="presParOf" srcId="{55E0A832-F3A2-4621-A966-415873BDA86E}" destId="{EE737F8B-6CDA-4ED8-84A5-A7DAEE1ED570}" srcOrd="0" destOrd="0" presId="urn:microsoft.com/office/officeart/2005/8/layout/vList2"/>
    <dgm:cxn modelId="{416019FE-D231-47F6-A9EB-C7C31D78AA3B}" type="presParOf" srcId="{55E0A832-F3A2-4621-A966-415873BDA86E}" destId="{69C80E01-2338-4C11-BDCB-0C4143B59C34}" srcOrd="1" destOrd="0" presId="urn:microsoft.com/office/officeart/2005/8/layout/vList2"/>
    <dgm:cxn modelId="{E01B6C37-B73D-441B-8172-0893BF715124}" type="presParOf" srcId="{55E0A832-F3A2-4621-A966-415873BDA86E}" destId="{DE097859-5A11-4876-ABDC-53BE8D492093}" srcOrd="2" destOrd="0" presId="urn:microsoft.com/office/officeart/2005/8/layout/vList2"/>
    <dgm:cxn modelId="{EFF20375-5CE1-4332-9696-4818C1466719}" type="presParOf" srcId="{55E0A832-F3A2-4621-A966-415873BDA86E}" destId="{610B8024-9ADB-4D7C-B967-23721742D6DA}" srcOrd="3" destOrd="0" presId="urn:microsoft.com/office/officeart/2005/8/layout/vList2"/>
    <dgm:cxn modelId="{566BE58C-4349-428B-BA32-080EA842E6B8}" type="presParOf" srcId="{55E0A832-F3A2-4621-A966-415873BDA86E}" destId="{8E7CE953-9633-4AE0-8102-CA39EEA75DC2}" srcOrd="4" destOrd="0" presId="urn:microsoft.com/office/officeart/2005/8/layout/vList2"/>
    <dgm:cxn modelId="{8CEDE7EF-A7B3-42C5-A923-AFE8C1579C57}" type="presParOf" srcId="{55E0A832-F3A2-4621-A966-415873BDA86E}" destId="{9101847C-CC88-4D50-BE30-C0AF8ADDDB79}" srcOrd="5" destOrd="0" presId="urn:microsoft.com/office/officeart/2005/8/layout/vList2"/>
    <dgm:cxn modelId="{65EECA80-56EC-413E-AEBD-9D472C61B898}" type="presParOf" srcId="{55E0A832-F3A2-4621-A966-415873BDA86E}" destId="{B1896AFD-4E7A-4664-B756-8A776AF54679}" srcOrd="6" destOrd="0" presId="urn:microsoft.com/office/officeart/2005/8/layout/vList2"/>
    <dgm:cxn modelId="{C38BC24D-A54F-476F-8F16-EC9DD06F27BA}" type="presParOf" srcId="{55E0A832-F3A2-4621-A966-415873BDA86E}" destId="{5EBEBC8A-B878-468A-8B77-0374EA8A6D83}" srcOrd="7" destOrd="0" presId="urn:microsoft.com/office/officeart/2005/8/layout/vList2"/>
    <dgm:cxn modelId="{E0D890A5-A2A1-4DF5-868A-145F5A624849}" type="presParOf" srcId="{55E0A832-F3A2-4621-A966-415873BDA86E}" destId="{733AC3BE-5D73-41C0-AA44-65F8BBF973C9}" srcOrd="8" destOrd="0" presId="urn:microsoft.com/office/officeart/2005/8/layout/vList2"/>
    <dgm:cxn modelId="{9015F559-161C-4D93-9125-1408BB7C9B6F}" type="presParOf" srcId="{55E0A832-F3A2-4621-A966-415873BDA86E}" destId="{52C82733-3451-4B57-9032-A18975E8BE69}" srcOrd="9" destOrd="0" presId="urn:microsoft.com/office/officeart/2005/8/layout/vList2"/>
    <dgm:cxn modelId="{445D0DE2-C73E-4AB5-8850-0A1D5CEBA2E8}" type="presParOf" srcId="{55E0A832-F3A2-4621-A966-415873BDA86E}" destId="{7458F84A-56AD-4C13-9D43-0A618A475F28}" srcOrd="10" destOrd="0" presId="urn:microsoft.com/office/officeart/2005/8/layout/vList2"/>
    <dgm:cxn modelId="{7BD9D38A-D9F6-4694-A52E-EDA65ADC29A0}" type="presParOf" srcId="{55E0A832-F3A2-4621-A966-415873BDA86E}" destId="{F50BA47A-CDE4-458D-A052-18DD07BCA3A7}" srcOrd="11" destOrd="0" presId="urn:microsoft.com/office/officeart/2005/8/layout/vList2"/>
    <dgm:cxn modelId="{54D8F96C-48B0-4A1D-AA75-3F8337DE8BB8}" type="presParOf" srcId="{55E0A832-F3A2-4621-A966-415873BDA86E}" destId="{27EA81C7-4534-411F-A83B-9455757B4A4A}" srcOrd="12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329689B-F547-49DA-879F-C70B8A8AD99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6E64568-4A38-45A8-B57F-319E251301EB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dirty="0"/>
            <a:t>Summary</a:t>
          </a:r>
        </a:p>
      </dgm:t>
    </dgm:pt>
    <dgm:pt modelId="{464D738B-BCA1-460E-8AA6-44641D974FE8}" type="parTrans" cxnId="{4CDC4199-A24B-4CA1-A427-24FD76B84B5D}">
      <dgm:prSet/>
      <dgm:spPr/>
      <dgm:t>
        <a:bodyPr/>
        <a:lstStyle/>
        <a:p>
          <a:endParaRPr lang="en-US"/>
        </a:p>
      </dgm:t>
    </dgm:pt>
    <dgm:pt modelId="{4E841D98-A062-4A9F-BE7E-203B0A7DCD9F}" type="sibTrans" cxnId="{4CDC4199-A24B-4CA1-A427-24FD76B84B5D}">
      <dgm:prSet/>
      <dgm:spPr/>
      <dgm:t>
        <a:bodyPr/>
        <a:lstStyle/>
        <a:p>
          <a:endParaRPr lang="en-US"/>
        </a:p>
      </dgm:t>
    </dgm:pt>
    <dgm:pt modelId="{329F2D17-AD16-4D80-AEE0-777F83B396E3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dirty="0"/>
            <a:t>Acknowledgement and References</a:t>
          </a:r>
        </a:p>
      </dgm:t>
    </dgm:pt>
    <dgm:pt modelId="{6B476CFB-C45E-4DDF-9CA4-B8776B2A613A}" type="parTrans" cxnId="{38D98BD6-3EFA-41F7-B686-CF6FAC3723A4}">
      <dgm:prSet/>
      <dgm:spPr/>
      <dgm:t>
        <a:bodyPr/>
        <a:lstStyle/>
        <a:p>
          <a:endParaRPr lang="en-US"/>
        </a:p>
      </dgm:t>
    </dgm:pt>
    <dgm:pt modelId="{86AF5ED6-ADAD-46BE-BF0E-2CD3C32BEC53}" type="sibTrans" cxnId="{38D98BD6-3EFA-41F7-B686-CF6FAC3723A4}">
      <dgm:prSet/>
      <dgm:spPr/>
      <dgm:t>
        <a:bodyPr/>
        <a:lstStyle/>
        <a:p>
          <a:endParaRPr lang="en-US"/>
        </a:p>
      </dgm:t>
    </dgm:pt>
    <dgm:pt modelId="{C61D7E84-214E-4ED2-81F0-A9A6F9386EB9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dirty="0"/>
            <a:t>Literature Review</a:t>
          </a:r>
        </a:p>
      </dgm:t>
    </dgm:pt>
    <dgm:pt modelId="{E967C6D6-CFDF-4247-A242-7BF52A395F55}" type="parTrans" cxnId="{3F7FFD4C-9EA2-4074-92D6-75E454A1AE4B}">
      <dgm:prSet/>
      <dgm:spPr/>
      <dgm:t>
        <a:bodyPr/>
        <a:lstStyle/>
        <a:p>
          <a:endParaRPr lang="en-US"/>
        </a:p>
      </dgm:t>
    </dgm:pt>
    <dgm:pt modelId="{CC71AA43-3033-43A4-AC90-5EF457CBE454}" type="sibTrans" cxnId="{3F7FFD4C-9EA2-4074-92D6-75E454A1AE4B}">
      <dgm:prSet/>
      <dgm:spPr/>
      <dgm:t>
        <a:bodyPr/>
        <a:lstStyle/>
        <a:p>
          <a:endParaRPr lang="en-US"/>
        </a:p>
      </dgm:t>
    </dgm:pt>
    <dgm:pt modelId="{3C013967-A679-40AC-A07F-011B2EAF3F5E}">
      <dgm:prSet phldrT="[Text]"/>
      <dgm:spPr>
        <a:solidFill>
          <a:srgbClr val="C00000"/>
        </a:solidFill>
      </dgm:spPr>
      <dgm:t>
        <a:bodyPr/>
        <a:lstStyle/>
        <a:p>
          <a:r>
            <a:rPr lang="en-US" dirty="0"/>
            <a:t>Simulation</a:t>
          </a:r>
        </a:p>
      </dgm:t>
    </dgm:pt>
    <dgm:pt modelId="{CF05CB12-71D2-48FD-88AB-075454A4D856}" type="parTrans" cxnId="{B43BB60D-65E0-45E8-BEC7-487F97B5A13D}">
      <dgm:prSet/>
      <dgm:spPr/>
      <dgm:t>
        <a:bodyPr/>
        <a:lstStyle/>
        <a:p>
          <a:endParaRPr lang="en-US"/>
        </a:p>
      </dgm:t>
    </dgm:pt>
    <dgm:pt modelId="{9B11575A-C919-4A98-963C-ABF2F6D7107B}" type="sibTrans" cxnId="{B43BB60D-65E0-45E8-BEC7-487F97B5A13D}">
      <dgm:prSet/>
      <dgm:spPr/>
      <dgm:t>
        <a:bodyPr/>
        <a:lstStyle/>
        <a:p>
          <a:endParaRPr lang="en-US"/>
        </a:p>
      </dgm:t>
    </dgm:pt>
    <dgm:pt modelId="{D8AFC951-95C8-4CCA-B56D-9A607F2D0A5B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dirty="0"/>
            <a:t>Results</a:t>
          </a:r>
        </a:p>
      </dgm:t>
    </dgm:pt>
    <dgm:pt modelId="{4FC521D4-6F24-4D92-9F07-F226176C1F57}" type="parTrans" cxnId="{CA06AFAE-B088-4E4F-9F2C-EC04DA48324A}">
      <dgm:prSet/>
      <dgm:spPr/>
      <dgm:t>
        <a:bodyPr/>
        <a:lstStyle/>
        <a:p>
          <a:endParaRPr lang="en-US"/>
        </a:p>
      </dgm:t>
    </dgm:pt>
    <dgm:pt modelId="{E0BC4B59-5E8E-4771-916A-0C290798B9D9}" type="sibTrans" cxnId="{CA06AFAE-B088-4E4F-9F2C-EC04DA48324A}">
      <dgm:prSet/>
      <dgm:spPr/>
      <dgm:t>
        <a:bodyPr/>
        <a:lstStyle/>
        <a:p>
          <a:endParaRPr lang="en-US"/>
        </a:p>
      </dgm:t>
    </dgm:pt>
    <dgm:pt modelId="{57C12D8A-8C1A-46FA-84F1-38B90103E378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dirty="0"/>
            <a:t>Design</a:t>
          </a:r>
        </a:p>
      </dgm:t>
    </dgm:pt>
    <dgm:pt modelId="{16B0FAB9-2ED4-4AD2-9351-95F4018D9271}" type="parTrans" cxnId="{84635210-7CED-4683-B788-5E37E292FD9B}">
      <dgm:prSet/>
      <dgm:spPr/>
      <dgm:t>
        <a:bodyPr/>
        <a:lstStyle/>
        <a:p>
          <a:endParaRPr lang="en-GB"/>
        </a:p>
      </dgm:t>
    </dgm:pt>
    <dgm:pt modelId="{1968DED8-ACED-4292-8486-37DB0096021E}" type="sibTrans" cxnId="{84635210-7CED-4683-B788-5E37E292FD9B}">
      <dgm:prSet/>
      <dgm:spPr/>
      <dgm:t>
        <a:bodyPr/>
        <a:lstStyle/>
        <a:p>
          <a:endParaRPr lang="en-GB"/>
        </a:p>
      </dgm:t>
    </dgm:pt>
    <dgm:pt modelId="{5E5F9D3A-9728-4A52-A215-ED1361A050F2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dirty="0"/>
            <a:t>Conclusion</a:t>
          </a:r>
        </a:p>
      </dgm:t>
    </dgm:pt>
    <dgm:pt modelId="{55FEE2E2-4708-41FB-B9CE-82A961407711}" type="parTrans" cxnId="{9E11D588-81D3-4B11-BEF4-5980B1251832}">
      <dgm:prSet/>
      <dgm:spPr/>
      <dgm:t>
        <a:bodyPr/>
        <a:lstStyle/>
        <a:p>
          <a:endParaRPr lang="en-GB"/>
        </a:p>
      </dgm:t>
    </dgm:pt>
    <dgm:pt modelId="{D4E300FA-4449-4DB5-B228-0AA52C54B5A0}" type="sibTrans" cxnId="{9E11D588-81D3-4B11-BEF4-5980B1251832}">
      <dgm:prSet/>
      <dgm:spPr/>
      <dgm:t>
        <a:bodyPr/>
        <a:lstStyle/>
        <a:p>
          <a:endParaRPr lang="en-GB"/>
        </a:p>
      </dgm:t>
    </dgm:pt>
    <dgm:pt modelId="{55E0A832-F3A2-4621-A966-415873BDA86E}" type="pres">
      <dgm:prSet presAssocID="{A329689B-F547-49DA-879F-C70B8A8AD99C}" presName="linear" presStyleCnt="0">
        <dgm:presLayoutVars>
          <dgm:animLvl val="lvl"/>
          <dgm:resizeHandles val="exact"/>
        </dgm:presLayoutVars>
      </dgm:prSet>
      <dgm:spPr/>
    </dgm:pt>
    <dgm:pt modelId="{EE737F8B-6CDA-4ED8-84A5-A7DAEE1ED570}" type="pres">
      <dgm:prSet presAssocID="{06E64568-4A38-45A8-B57F-319E251301EB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69C80E01-2338-4C11-BDCB-0C4143B59C34}" type="pres">
      <dgm:prSet presAssocID="{4E841D98-A062-4A9F-BE7E-203B0A7DCD9F}" presName="spacer" presStyleCnt="0"/>
      <dgm:spPr/>
    </dgm:pt>
    <dgm:pt modelId="{DE097859-5A11-4876-ABDC-53BE8D492093}" type="pres">
      <dgm:prSet presAssocID="{C61D7E84-214E-4ED2-81F0-A9A6F9386EB9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610B8024-9ADB-4D7C-B967-23721742D6DA}" type="pres">
      <dgm:prSet presAssocID="{CC71AA43-3033-43A4-AC90-5EF457CBE454}" presName="spacer" presStyleCnt="0"/>
      <dgm:spPr/>
    </dgm:pt>
    <dgm:pt modelId="{8E7CE953-9633-4AE0-8102-CA39EEA75DC2}" type="pres">
      <dgm:prSet presAssocID="{57C12D8A-8C1A-46FA-84F1-38B90103E378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9101847C-CC88-4D50-BE30-C0AF8ADDDB79}" type="pres">
      <dgm:prSet presAssocID="{1968DED8-ACED-4292-8486-37DB0096021E}" presName="spacer" presStyleCnt="0"/>
      <dgm:spPr/>
    </dgm:pt>
    <dgm:pt modelId="{B1896AFD-4E7A-4664-B756-8A776AF54679}" type="pres">
      <dgm:prSet presAssocID="{3C013967-A679-40AC-A07F-011B2EAF3F5E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5EBEBC8A-B878-468A-8B77-0374EA8A6D83}" type="pres">
      <dgm:prSet presAssocID="{9B11575A-C919-4A98-963C-ABF2F6D7107B}" presName="spacer" presStyleCnt="0"/>
      <dgm:spPr/>
    </dgm:pt>
    <dgm:pt modelId="{733AC3BE-5D73-41C0-AA44-65F8BBF973C9}" type="pres">
      <dgm:prSet presAssocID="{D8AFC951-95C8-4CCA-B56D-9A607F2D0A5B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52C82733-3451-4B57-9032-A18975E8BE69}" type="pres">
      <dgm:prSet presAssocID="{E0BC4B59-5E8E-4771-916A-0C290798B9D9}" presName="spacer" presStyleCnt="0"/>
      <dgm:spPr/>
    </dgm:pt>
    <dgm:pt modelId="{7458F84A-56AD-4C13-9D43-0A618A475F28}" type="pres">
      <dgm:prSet presAssocID="{5E5F9D3A-9728-4A52-A215-ED1361A050F2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F50BA47A-CDE4-458D-A052-18DD07BCA3A7}" type="pres">
      <dgm:prSet presAssocID="{D4E300FA-4449-4DB5-B228-0AA52C54B5A0}" presName="spacer" presStyleCnt="0"/>
      <dgm:spPr/>
    </dgm:pt>
    <dgm:pt modelId="{27EA81C7-4534-411F-A83B-9455757B4A4A}" type="pres">
      <dgm:prSet presAssocID="{329F2D17-AD16-4D80-AEE0-777F83B396E3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BC063A0D-0AC4-4A4B-80C8-8D1BFCC2ED8B}" type="presOf" srcId="{A329689B-F547-49DA-879F-C70B8A8AD99C}" destId="{55E0A832-F3A2-4621-A966-415873BDA86E}" srcOrd="0" destOrd="0" presId="urn:microsoft.com/office/officeart/2005/8/layout/vList2"/>
    <dgm:cxn modelId="{B43BB60D-65E0-45E8-BEC7-487F97B5A13D}" srcId="{A329689B-F547-49DA-879F-C70B8A8AD99C}" destId="{3C013967-A679-40AC-A07F-011B2EAF3F5E}" srcOrd="3" destOrd="0" parTransId="{CF05CB12-71D2-48FD-88AB-075454A4D856}" sibTransId="{9B11575A-C919-4A98-963C-ABF2F6D7107B}"/>
    <dgm:cxn modelId="{84635210-7CED-4683-B788-5E37E292FD9B}" srcId="{A329689B-F547-49DA-879F-C70B8A8AD99C}" destId="{57C12D8A-8C1A-46FA-84F1-38B90103E378}" srcOrd="2" destOrd="0" parTransId="{16B0FAB9-2ED4-4AD2-9351-95F4018D9271}" sibTransId="{1968DED8-ACED-4292-8486-37DB0096021E}"/>
    <dgm:cxn modelId="{B2F5A767-8BF6-4D6B-9358-BA9BF3DFEA6D}" type="presOf" srcId="{D8AFC951-95C8-4CCA-B56D-9A607F2D0A5B}" destId="{733AC3BE-5D73-41C0-AA44-65F8BBF973C9}" srcOrd="0" destOrd="0" presId="urn:microsoft.com/office/officeart/2005/8/layout/vList2"/>
    <dgm:cxn modelId="{3F7FFD4C-9EA2-4074-92D6-75E454A1AE4B}" srcId="{A329689B-F547-49DA-879F-C70B8A8AD99C}" destId="{C61D7E84-214E-4ED2-81F0-A9A6F9386EB9}" srcOrd="1" destOrd="0" parTransId="{E967C6D6-CFDF-4247-A242-7BF52A395F55}" sibTransId="{CC71AA43-3033-43A4-AC90-5EF457CBE454}"/>
    <dgm:cxn modelId="{6C4D926E-FF3C-49E7-BE92-4113126C36B2}" type="presOf" srcId="{C61D7E84-214E-4ED2-81F0-A9A6F9386EB9}" destId="{DE097859-5A11-4876-ABDC-53BE8D492093}" srcOrd="0" destOrd="0" presId="urn:microsoft.com/office/officeart/2005/8/layout/vList2"/>
    <dgm:cxn modelId="{8C295B71-5FE4-456E-A89F-D0ED965E55AE}" type="presOf" srcId="{57C12D8A-8C1A-46FA-84F1-38B90103E378}" destId="{8E7CE953-9633-4AE0-8102-CA39EEA75DC2}" srcOrd="0" destOrd="0" presId="urn:microsoft.com/office/officeart/2005/8/layout/vList2"/>
    <dgm:cxn modelId="{0910AB77-98A7-4702-8154-EF195FD6FB23}" type="presOf" srcId="{5E5F9D3A-9728-4A52-A215-ED1361A050F2}" destId="{7458F84A-56AD-4C13-9D43-0A618A475F28}" srcOrd="0" destOrd="0" presId="urn:microsoft.com/office/officeart/2005/8/layout/vList2"/>
    <dgm:cxn modelId="{9E11D588-81D3-4B11-BEF4-5980B1251832}" srcId="{A329689B-F547-49DA-879F-C70B8A8AD99C}" destId="{5E5F9D3A-9728-4A52-A215-ED1361A050F2}" srcOrd="5" destOrd="0" parTransId="{55FEE2E2-4708-41FB-B9CE-82A961407711}" sibTransId="{D4E300FA-4449-4DB5-B228-0AA52C54B5A0}"/>
    <dgm:cxn modelId="{3934288B-6DBF-4624-822D-DC67DA3C082E}" type="presOf" srcId="{3C013967-A679-40AC-A07F-011B2EAF3F5E}" destId="{B1896AFD-4E7A-4664-B756-8A776AF54679}" srcOrd="0" destOrd="0" presId="urn:microsoft.com/office/officeart/2005/8/layout/vList2"/>
    <dgm:cxn modelId="{4CDC4199-A24B-4CA1-A427-24FD76B84B5D}" srcId="{A329689B-F547-49DA-879F-C70B8A8AD99C}" destId="{06E64568-4A38-45A8-B57F-319E251301EB}" srcOrd="0" destOrd="0" parTransId="{464D738B-BCA1-460E-8AA6-44641D974FE8}" sibTransId="{4E841D98-A062-4A9F-BE7E-203B0A7DCD9F}"/>
    <dgm:cxn modelId="{CA06AFAE-B088-4E4F-9F2C-EC04DA48324A}" srcId="{A329689B-F547-49DA-879F-C70B8A8AD99C}" destId="{D8AFC951-95C8-4CCA-B56D-9A607F2D0A5B}" srcOrd="4" destOrd="0" parTransId="{4FC521D4-6F24-4D92-9F07-F226176C1F57}" sibTransId="{E0BC4B59-5E8E-4771-916A-0C290798B9D9}"/>
    <dgm:cxn modelId="{97DF27B7-623D-41D3-B8F7-63F2BDEFA6F6}" type="presOf" srcId="{329F2D17-AD16-4D80-AEE0-777F83B396E3}" destId="{27EA81C7-4534-411F-A83B-9455757B4A4A}" srcOrd="0" destOrd="0" presId="urn:microsoft.com/office/officeart/2005/8/layout/vList2"/>
    <dgm:cxn modelId="{38D98BD6-3EFA-41F7-B686-CF6FAC3723A4}" srcId="{A329689B-F547-49DA-879F-C70B8A8AD99C}" destId="{329F2D17-AD16-4D80-AEE0-777F83B396E3}" srcOrd="6" destOrd="0" parTransId="{6B476CFB-C45E-4DDF-9CA4-B8776B2A613A}" sibTransId="{86AF5ED6-ADAD-46BE-BF0E-2CD3C32BEC53}"/>
    <dgm:cxn modelId="{CDDBA0E5-70A1-4D65-9AA6-95B4AF8E33EB}" type="presOf" srcId="{06E64568-4A38-45A8-B57F-319E251301EB}" destId="{EE737F8B-6CDA-4ED8-84A5-A7DAEE1ED570}" srcOrd="0" destOrd="0" presId="urn:microsoft.com/office/officeart/2005/8/layout/vList2"/>
    <dgm:cxn modelId="{6B84E407-C7D4-4406-8C3B-B7733AEE5BD2}" type="presParOf" srcId="{55E0A832-F3A2-4621-A966-415873BDA86E}" destId="{EE737F8B-6CDA-4ED8-84A5-A7DAEE1ED570}" srcOrd="0" destOrd="0" presId="urn:microsoft.com/office/officeart/2005/8/layout/vList2"/>
    <dgm:cxn modelId="{416019FE-D231-47F6-A9EB-C7C31D78AA3B}" type="presParOf" srcId="{55E0A832-F3A2-4621-A966-415873BDA86E}" destId="{69C80E01-2338-4C11-BDCB-0C4143B59C34}" srcOrd="1" destOrd="0" presId="urn:microsoft.com/office/officeart/2005/8/layout/vList2"/>
    <dgm:cxn modelId="{E01B6C37-B73D-441B-8172-0893BF715124}" type="presParOf" srcId="{55E0A832-F3A2-4621-A966-415873BDA86E}" destId="{DE097859-5A11-4876-ABDC-53BE8D492093}" srcOrd="2" destOrd="0" presId="urn:microsoft.com/office/officeart/2005/8/layout/vList2"/>
    <dgm:cxn modelId="{EFF20375-5CE1-4332-9696-4818C1466719}" type="presParOf" srcId="{55E0A832-F3A2-4621-A966-415873BDA86E}" destId="{610B8024-9ADB-4D7C-B967-23721742D6DA}" srcOrd="3" destOrd="0" presId="urn:microsoft.com/office/officeart/2005/8/layout/vList2"/>
    <dgm:cxn modelId="{566BE58C-4349-428B-BA32-080EA842E6B8}" type="presParOf" srcId="{55E0A832-F3A2-4621-A966-415873BDA86E}" destId="{8E7CE953-9633-4AE0-8102-CA39EEA75DC2}" srcOrd="4" destOrd="0" presId="urn:microsoft.com/office/officeart/2005/8/layout/vList2"/>
    <dgm:cxn modelId="{8CEDE7EF-A7B3-42C5-A923-AFE8C1579C57}" type="presParOf" srcId="{55E0A832-F3A2-4621-A966-415873BDA86E}" destId="{9101847C-CC88-4D50-BE30-C0AF8ADDDB79}" srcOrd="5" destOrd="0" presId="urn:microsoft.com/office/officeart/2005/8/layout/vList2"/>
    <dgm:cxn modelId="{65EECA80-56EC-413E-AEBD-9D472C61B898}" type="presParOf" srcId="{55E0A832-F3A2-4621-A966-415873BDA86E}" destId="{B1896AFD-4E7A-4664-B756-8A776AF54679}" srcOrd="6" destOrd="0" presId="urn:microsoft.com/office/officeart/2005/8/layout/vList2"/>
    <dgm:cxn modelId="{C38BC24D-A54F-476F-8F16-EC9DD06F27BA}" type="presParOf" srcId="{55E0A832-F3A2-4621-A966-415873BDA86E}" destId="{5EBEBC8A-B878-468A-8B77-0374EA8A6D83}" srcOrd="7" destOrd="0" presId="urn:microsoft.com/office/officeart/2005/8/layout/vList2"/>
    <dgm:cxn modelId="{E0D890A5-A2A1-4DF5-868A-145F5A624849}" type="presParOf" srcId="{55E0A832-F3A2-4621-A966-415873BDA86E}" destId="{733AC3BE-5D73-41C0-AA44-65F8BBF973C9}" srcOrd="8" destOrd="0" presId="urn:microsoft.com/office/officeart/2005/8/layout/vList2"/>
    <dgm:cxn modelId="{9015F559-161C-4D93-9125-1408BB7C9B6F}" type="presParOf" srcId="{55E0A832-F3A2-4621-A966-415873BDA86E}" destId="{52C82733-3451-4B57-9032-A18975E8BE69}" srcOrd="9" destOrd="0" presId="urn:microsoft.com/office/officeart/2005/8/layout/vList2"/>
    <dgm:cxn modelId="{445D0DE2-C73E-4AB5-8850-0A1D5CEBA2E8}" type="presParOf" srcId="{55E0A832-F3A2-4621-A966-415873BDA86E}" destId="{7458F84A-56AD-4C13-9D43-0A618A475F28}" srcOrd="10" destOrd="0" presId="urn:microsoft.com/office/officeart/2005/8/layout/vList2"/>
    <dgm:cxn modelId="{7BD9D38A-D9F6-4694-A52E-EDA65ADC29A0}" type="presParOf" srcId="{55E0A832-F3A2-4621-A966-415873BDA86E}" destId="{F50BA47A-CDE4-458D-A052-18DD07BCA3A7}" srcOrd="11" destOrd="0" presId="urn:microsoft.com/office/officeart/2005/8/layout/vList2"/>
    <dgm:cxn modelId="{54D8F96C-48B0-4A1D-AA75-3F8337DE8BB8}" type="presParOf" srcId="{55E0A832-F3A2-4621-A966-415873BDA86E}" destId="{27EA81C7-4534-411F-A83B-9455757B4A4A}" srcOrd="12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329689B-F547-49DA-879F-C70B8A8AD99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6E64568-4A38-45A8-B57F-319E251301EB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dirty="0"/>
            <a:t>Summary</a:t>
          </a:r>
        </a:p>
      </dgm:t>
    </dgm:pt>
    <dgm:pt modelId="{464D738B-BCA1-460E-8AA6-44641D974FE8}" type="parTrans" cxnId="{4CDC4199-A24B-4CA1-A427-24FD76B84B5D}">
      <dgm:prSet/>
      <dgm:spPr/>
      <dgm:t>
        <a:bodyPr/>
        <a:lstStyle/>
        <a:p>
          <a:endParaRPr lang="en-US"/>
        </a:p>
      </dgm:t>
    </dgm:pt>
    <dgm:pt modelId="{4E841D98-A062-4A9F-BE7E-203B0A7DCD9F}" type="sibTrans" cxnId="{4CDC4199-A24B-4CA1-A427-24FD76B84B5D}">
      <dgm:prSet/>
      <dgm:spPr/>
      <dgm:t>
        <a:bodyPr/>
        <a:lstStyle/>
        <a:p>
          <a:endParaRPr lang="en-US"/>
        </a:p>
      </dgm:t>
    </dgm:pt>
    <dgm:pt modelId="{329F2D17-AD16-4D80-AEE0-777F83B396E3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dirty="0"/>
            <a:t>Acknowledgement and References</a:t>
          </a:r>
        </a:p>
      </dgm:t>
    </dgm:pt>
    <dgm:pt modelId="{6B476CFB-C45E-4DDF-9CA4-B8776B2A613A}" type="parTrans" cxnId="{38D98BD6-3EFA-41F7-B686-CF6FAC3723A4}">
      <dgm:prSet/>
      <dgm:spPr/>
      <dgm:t>
        <a:bodyPr/>
        <a:lstStyle/>
        <a:p>
          <a:endParaRPr lang="en-US"/>
        </a:p>
      </dgm:t>
    </dgm:pt>
    <dgm:pt modelId="{86AF5ED6-ADAD-46BE-BF0E-2CD3C32BEC53}" type="sibTrans" cxnId="{38D98BD6-3EFA-41F7-B686-CF6FAC3723A4}">
      <dgm:prSet/>
      <dgm:spPr/>
      <dgm:t>
        <a:bodyPr/>
        <a:lstStyle/>
        <a:p>
          <a:endParaRPr lang="en-US"/>
        </a:p>
      </dgm:t>
    </dgm:pt>
    <dgm:pt modelId="{C61D7E84-214E-4ED2-81F0-A9A6F9386EB9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dirty="0"/>
            <a:t>Literature Review</a:t>
          </a:r>
        </a:p>
      </dgm:t>
    </dgm:pt>
    <dgm:pt modelId="{E967C6D6-CFDF-4247-A242-7BF52A395F55}" type="parTrans" cxnId="{3F7FFD4C-9EA2-4074-92D6-75E454A1AE4B}">
      <dgm:prSet/>
      <dgm:spPr/>
      <dgm:t>
        <a:bodyPr/>
        <a:lstStyle/>
        <a:p>
          <a:endParaRPr lang="en-US"/>
        </a:p>
      </dgm:t>
    </dgm:pt>
    <dgm:pt modelId="{CC71AA43-3033-43A4-AC90-5EF457CBE454}" type="sibTrans" cxnId="{3F7FFD4C-9EA2-4074-92D6-75E454A1AE4B}">
      <dgm:prSet/>
      <dgm:spPr/>
      <dgm:t>
        <a:bodyPr/>
        <a:lstStyle/>
        <a:p>
          <a:endParaRPr lang="en-US"/>
        </a:p>
      </dgm:t>
    </dgm:pt>
    <dgm:pt modelId="{3C013967-A679-40AC-A07F-011B2EAF3F5E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dirty="0"/>
            <a:t>Simulation</a:t>
          </a:r>
        </a:p>
      </dgm:t>
    </dgm:pt>
    <dgm:pt modelId="{CF05CB12-71D2-48FD-88AB-075454A4D856}" type="parTrans" cxnId="{B43BB60D-65E0-45E8-BEC7-487F97B5A13D}">
      <dgm:prSet/>
      <dgm:spPr/>
      <dgm:t>
        <a:bodyPr/>
        <a:lstStyle/>
        <a:p>
          <a:endParaRPr lang="en-US"/>
        </a:p>
      </dgm:t>
    </dgm:pt>
    <dgm:pt modelId="{9B11575A-C919-4A98-963C-ABF2F6D7107B}" type="sibTrans" cxnId="{B43BB60D-65E0-45E8-BEC7-487F97B5A13D}">
      <dgm:prSet/>
      <dgm:spPr/>
      <dgm:t>
        <a:bodyPr/>
        <a:lstStyle/>
        <a:p>
          <a:endParaRPr lang="en-US"/>
        </a:p>
      </dgm:t>
    </dgm:pt>
    <dgm:pt modelId="{D8AFC951-95C8-4CCA-B56D-9A607F2D0A5B}">
      <dgm:prSet phldrT="[Text]"/>
      <dgm:spPr>
        <a:solidFill>
          <a:srgbClr val="C00000"/>
        </a:solidFill>
      </dgm:spPr>
      <dgm:t>
        <a:bodyPr/>
        <a:lstStyle/>
        <a:p>
          <a:r>
            <a:rPr lang="en-US" dirty="0"/>
            <a:t>Results</a:t>
          </a:r>
        </a:p>
      </dgm:t>
    </dgm:pt>
    <dgm:pt modelId="{4FC521D4-6F24-4D92-9F07-F226176C1F57}" type="parTrans" cxnId="{CA06AFAE-B088-4E4F-9F2C-EC04DA48324A}">
      <dgm:prSet/>
      <dgm:spPr/>
      <dgm:t>
        <a:bodyPr/>
        <a:lstStyle/>
        <a:p>
          <a:endParaRPr lang="en-US"/>
        </a:p>
      </dgm:t>
    </dgm:pt>
    <dgm:pt modelId="{E0BC4B59-5E8E-4771-916A-0C290798B9D9}" type="sibTrans" cxnId="{CA06AFAE-B088-4E4F-9F2C-EC04DA48324A}">
      <dgm:prSet/>
      <dgm:spPr/>
      <dgm:t>
        <a:bodyPr/>
        <a:lstStyle/>
        <a:p>
          <a:endParaRPr lang="en-US"/>
        </a:p>
      </dgm:t>
    </dgm:pt>
    <dgm:pt modelId="{57C12D8A-8C1A-46FA-84F1-38B90103E378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dirty="0"/>
            <a:t>Design</a:t>
          </a:r>
        </a:p>
      </dgm:t>
    </dgm:pt>
    <dgm:pt modelId="{16B0FAB9-2ED4-4AD2-9351-95F4018D9271}" type="parTrans" cxnId="{84635210-7CED-4683-B788-5E37E292FD9B}">
      <dgm:prSet/>
      <dgm:spPr/>
      <dgm:t>
        <a:bodyPr/>
        <a:lstStyle/>
        <a:p>
          <a:endParaRPr lang="en-GB"/>
        </a:p>
      </dgm:t>
    </dgm:pt>
    <dgm:pt modelId="{1968DED8-ACED-4292-8486-37DB0096021E}" type="sibTrans" cxnId="{84635210-7CED-4683-B788-5E37E292FD9B}">
      <dgm:prSet/>
      <dgm:spPr/>
      <dgm:t>
        <a:bodyPr/>
        <a:lstStyle/>
        <a:p>
          <a:endParaRPr lang="en-GB"/>
        </a:p>
      </dgm:t>
    </dgm:pt>
    <dgm:pt modelId="{5E5F9D3A-9728-4A52-A215-ED1361A050F2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dirty="0"/>
            <a:t>Conclusion</a:t>
          </a:r>
        </a:p>
      </dgm:t>
    </dgm:pt>
    <dgm:pt modelId="{55FEE2E2-4708-41FB-B9CE-82A961407711}" type="parTrans" cxnId="{9E11D588-81D3-4B11-BEF4-5980B1251832}">
      <dgm:prSet/>
      <dgm:spPr/>
      <dgm:t>
        <a:bodyPr/>
        <a:lstStyle/>
        <a:p>
          <a:endParaRPr lang="en-GB"/>
        </a:p>
      </dgm:t>
    </dgm:pt>
    <dgm:pt modelId="{D4E300FA-4449-4DB5-B228-0AA52C54B5A0}" type="sibTrans" cxnId="{9E11D588-81D3-4B11-BEF4-5980B1251832}">
      <dgm:prSet/>
      <dgm:spPr/>
      <dgm:t>
        <a:bodyPr/>
        <a:lstStyle/>
        <a:p>
          <a:endParaRPr lang="en-GB"/>
        </a:p>
      </dgm:t>
    </dgm:pt>
    <dgm:pt modelId="{55E0A832-F3A2-4621-A966-415873BDA86E}" type="pres">
      <dgm:prSet presAssocID="{A329689B-F547-49DA-879F-C70B8A8AD99C}" presName="linear" presStyleCnt="0">
        <dgm:presLayoutVars>
          <dgm:animLvl val="lvl"/>
          <dgm:resizeHandles val="exact"/>
        </dgm:presLayoutVars>
      </dgm:prSet>
      <dgm:spPr/>
    </dgm:pt>
    <dgm:pt modelId="{EE737F8B-6CDA-4ED8-84A5-A7DAEE1ED570}" type="pres">
      <dgm:prSet presAssocID="{06E64568-4A38-45A8-B57F-319E251301EB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69C80E01-2338-4C11-BDCB-0C4143B59C34}" type="pres">
      <dgm:prSet presAssocID="{4E841D98-A062-4A9F-BE7E-203B0A7DCD9F}" presName="spacer" presStyleCnt="0"/>
      <dgm:spPr/>
    </dgm:pt>
    <dgm:pt modelId="{DE097859-5A11-4876-ABDC-53BE8D492093}" type="pres">
      <dgm:prSet presAssocID="{C61D7E84-214E-4ED2-81F0-A9A6F9386EB9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610B8024-9ADB-4D7C-B967-23721742D6DA}" type="pres">
      <dgm:prSet presAssocID="{CC71AA43-3033-43A4-AC90-5EF457CBE454}" presName="spacer" presStyleCnt="0"/>
      <dgm:spPr/>
    </dgm:pt>
    <dgm:pt modelId="{8E7CE953-9633-4AE0-8102-CA39EEA75DC2}" type="pres">
      <dgm:prSet presAssocID="{57C12D8A-8C1A-46FA-84F1-38B90103E378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9101847C-CC88-4D50-BE30-C0AF8ADDDB79}" type="pres">
      <dgm:prSet presAssocID="{1968DED8-ACED-4292-8486-37DB0096021E}" presName="spacer" presStyleCnt="0"/>
      <dgm:spPr/>
    </dgm:pt>
    <dgm:pt modelId="{B1896AFD-4E7A-4664-B756-8A776AF54679}" type="pres">
      <dgm:prSet presAssocID="{3C013967-A679-40AC-A07F-011B2EAF3F5E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5EBEBC8A-B878-468A-8B77-0374EA8A6D83}" type="pres">
      <dgm:prSet presAssocID="{9B11575A-C919-4A98-963C-ABF2F6D7107B}" presName="spacer" presStyleCnt="0"/>
      <dgm:spPr/>
    </dgm:pt>
    <dgm:pt modelId="{733AC3BE-5D73-41C0-AA44-65F8BBF973C9}" type="pres">
      <dgm:prSet presAssocID="{D8AFC951-95C8-4CCA-B56D-9A607F2D0A5B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52C82733-3451-4B57-9032-A18975E8BE69}" type="pres">
      <dgm:prSet presAssocID="{E0BC4B59-5E8E-4771-916A-0C290798B9D9}" presName="spacer" presStyleCnt="0"/>
      <dgm:spPr/>
    </dgm:pt>
    <dgm:pt modelId="{7458F84A-56AD-4C13-9D43-0A618A475F28}" type="pres">
      <dgm:prSet presAssocID="{5E5F9D3A-9728-4A52-A215-ED1361A050F2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F50BA47A-CDE4-458D-A052-18DD07BCA3A7}" type="pres">
      <dgm:prSet presAssocID="{D4E300FA-4449-4DB5-B228-0AA52C54B5A0}" presName="spacer" presStyleCnt="0"/>
      <dgm:spPr/>
    </dgm:pt>
    <dgm:pt modelId="{27EA81C7-4534-411F-A83B-9455757B4A4A}" type="pres">
      <dgm:prSet presAssocID="{329F2D17-AD16-4D80-AEE0-777F83B396E3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BC063A0D-0AC4-4A4B-80C8-8D1BFCC2ED8B}" type="presOf" srcId="{A329689B-F547-49DA-879F-C70B8A8AD99C}" destId="{55E0A832-F3A2-4621-A966-415873BDA86E}" srcOrd="0" destOrd="0" presId="urn:microsoft.com/office/officeart/2005/8/layout/vList2"/>
    <dgm:cxn modelId="{B43BB60D-65E0-45E8-BEC7-487F97B5A13D}" srcId="{A329689B-F547-49DA-879F-C70B8A8AD99C}" destId="{3C013967-A679-40AC-A07F-011B2EAF3F5E}" srcOrd="3" destOrd="0" parTransId="{CF05CB12-71D2-48FD-88AB-075454A4D856}" sibTransId="{9B11575A-C919-4A98-963C-ABF2F6D7107B}"/>
    <dgm:cxn modelId="{84635210-7CED-4683-B788-5E37E292FD9B}" srcId="{A329689B-F547-49DA-879F-C70B8A8AD99C}" destId="{57C12D8A-8C1A-46FA-84F1-38B90103E378}" srcOrd="2" destOrd="0" parTransId="{16B0FAB9-2ED4-4AD2-9351-95F4018D9271}" sibTransId="{1968DED8-ACED-4292-8486-37DB0096021E}"/>
    <dgm:cxn modelId="{B2F5A767-8BF6-4D6B-9358-BA9BF3DFEA6D}" type="presOf" srcId="{D8AFC951-95C8-4CCA-B56D-9A607F2D0A5B}" destId="{733AC3BE-5D73-41C0-AA44-65F8BBF973C9}" srcOrd="0" destOrd="0" presId="urn:microsoft.com/office/officeart/2005/8/layout/vList2"/>
    <dgm:cxn modelId="{3F7FFD4C-9EA2-4074-92D6-75E454A1AE4B}" srcId="{A329689B-F547-49DA-879F-C70B8A8AD99C}" destId="{C61D7E84-214E-4ED2-81F0-A9A6F9386EB9}" srcOrd="1" destOrd="0" parTransId="{E967C6D6-CFDF-4247-A242-7BF52A395F55}" sibTransId="{CC71AA43-3033-43A4-AC90-5EF457CBE454}"/>
    <dgm:cxn modelId="{6C4D926E-FF3C-49E7-BE92-4113126C36B2}" type="presOf" srcId="{C61D7E84-214E-4ED2-81F0-A9A6F9386EB9}" destId="{DE097859-5A11-4876-ABDC-53BE8D492093}" srcOrd="0" destOrd="0" presId="urn:microsoft.com/office/officeart/2005/8/layout/vList2"/>
    <dgm:cxn modelId="{8C295B71-5FE4-456E-A89F-D0ED965E55AE}" type="presOf" srcId="{57C12D8A-8C1A-46FA-84F1-38B90103E378}" destId="{8E7CE953-9633-4AE0-8102-CA39EEA75DC2}" srcOrd="0" destOrd="0" presId="urn:microsoft.com/office/officeart/2005/8/layout/vList2"/>
    <dgm:cxn modelId="{0910AB77-98A7-4702-8154-EF195FD6FB23}" type="presOf" srcId="{5E5F9D3A-9728-4A52-A215-ED1361A050F2}" destId="{7458F84A-56AD-4C13-9D43-0A618A475F28}" srcOrd="0" destOrd="0" presId="urn:microsoft.com/office/officeart/2005/8/layout/vList2"/>
    <dgm:cxn modelId="{9E11D588-81D3-4B11-BEF4-5980B1251832}" srcId="{A329689B-F547-49DA-879F-C70B8A8AD99C}" destId="{5E5F9D3A-9728-4A52-A215-ED1361A050F2}" srcOrd="5" destOrd="0" parTransId="{55FEE2E2-4708-41FB-B9CE-82A961407711}" sibTransId="{D4E300FA-4449-4DB5-B228-0AA52C54B5A0}"/>
    <dgm:cxn modelId="{3934288B-6DBF-4624-822D-DC67DA3C082E}" type="presOf" srcId="{3C013967-A679-40AC-A07F-011B2EAF3F5E}" destId="{B1896AFD-4E7A-4664-B756-8A776AF54679}" srcOrd="0" destOrd="0" presId="urn:microsoft.com/office/officeart/2005/8/layout/vList2"/>
    <dgm:cxn modelId="{4CDC4199-A24B-4CA1-A427-24FD76B84B5D}" srcId="{A329689B-F547-49DA-879F-C70B8A8AD99C}" destId="{06E64568-4A38-45A8-B57F-319E251301EB}" srcOrd="0" destOrd="0" parTransId="{464D738B-BCA1-460E-8AA6-44641D974FE8}" sibTransId="{4E841D98-A062-4A9F-BE7E-203B0A7DCD9F}"/>
    <dgm:cxn modelId="{CA06AFAE-B088-4E4F-9F2C-EC04DA48324A}" srcId="{A329689B-F547-49DA-879F-C70B8A8AD99C}" destId="{D8AFC951-95C8-4CCA-B56D-9A607F2D0A5B}" srcOrd="4" destOrd="0" parTransId="{4FC521D4-6F24-4D92-9F07-F226176C1F57}" sibTransId="{E0BC4B59-5E8E-4771-916A-0C290798B9D9}"/>
    <dgm:cxn modelId="{97DF27B7-623D-41D3-B8F7-63F2BDEFA6F6}" type="presOf" srcId="{329F2D17-AD16-4D80-AEE0-777F83B396E3}" destId="{27EA81C7-4534-411F-A83B-9455757B4A4A}" srcOrd="0" destOrd="0" presId="urn:microsoft.com/office/officeart/2005/8/layout/vList2"/>
    <dgm:cxn modelId="{38D98BD6-3EFA-41F7-B686-CF6FAC3723A4}" srcId="{A329689B-F547-49DA-879F-C70B8A8AD99C}" destId="{329F2D17-AD16-4D80-AEE0-777F83B396E3}" srcOrd="6" destOrd="0" parTransId="{6B476CFB-C45E-4DDF-9CA4-B8776B2A613A}" sibTransId="{86AF5ED6-ADAD-46BE-BF0E-2CD3C32BEC53}"/>
    <dgm:cxn modelId="{CDDBA0E5-70A1-4D65-9AA6-95B4AF8E33EB}" type="presOf" srcId="{06E64568-4A38-45A8-B57F-319E251301EB}" destId="{EE737F8B-6CDA-4ED8-84A5-A7DAEE1ED570}" srcOrd="0" destOrd="0" presId="urn:microsoft.com/office/officeart/2005/8/layout/vList2"/>
    <dgm:cxn modelId="{6B84E407-C7D4-4406-8C3B-B7733AEE5BD2}" type="presParOf" srcId="{55E0A832-F3A2-4621-A966-415873BDA86E}" destId="{EE737F8B-6CDA-4ED8-84A5-A7DAEE1ED570}" srcOrd="0" destOrd="0" presId="urn:microsoft.com/office/officeart/2005/8/layout/vList2"/>
    <dgm:cxn modelId="{416019FE-D231-47F6-A9EB-C7C31D78AA3B}" type="presParOf" srcId="{55E0A832-F3A2-4621-A966-415873BDA86E}" destId="{69C80E01-2338-4C11-BDCB-0C4143B59C34}" srcOrd="1" destOrd="0" presId="urn:microsoft.com/office/officeart/2005/8/layout/vList2"/>
    <dgm:cxn modelId="{E01B6C37-B73D-441B-8172-0893BF715124}" type="presParOf" srcId="{55E0A832-F3A2-4621-A966-415873BDA86E}" destId="{DE097859-5A11-4876-ABDC-53BE8D492093}" srcOrd="2" destOrd="0" presId="urn:microsoft.com/office/officeart/2005/8/layout/vList2"/>
    <dgm:cxn modelId="{EFF20375-5CE1-4332-9696-4818C1466719}" type="presParOf" srcId="{55E0A832-F3A2-4621-A966-415873BDA86E}" destId="{610B8024-9ADB-4D7C-B967-23721742D6DA}" srcOrd="3" destOrd="0" presId="urn:microsoft.com/office/officeart/2005/8/layout/vList2"/>
    <dgm:cxn modelId="{566BE58C-4349-428B-BA32-080EA842E6B8}" type="presParOf" srcId="{55E0A832-F3A2-4621-A966-415873BDA86E}" destId="{8E7CE953-9633-4AE0-8102-CA39EEA75DC2}" srcOrd="4" destOrd="0" presId="urn:microsoft.com/office/officeart/2005/8/layout/vList2"/>
    <dgm:cxn modelId="{8CEDE7EF-A7B3-42C5-A923-AFE8C1579C57}" type="presParOf" srcId="{55E0A832-F3A2-4621-A966-415873BDA86E}" destId="{9101847C-CC88-4D50-BE30-C0AF8ADDDB79}" srcOrd="5" destOrd="0" presId="urn:microsoft.com/office/officeart/2005/8/layout/vList2"/>
    <dgm:cxn modelId="{65EECA80-56EC-413E-AEBD-9D472C61B898}" type="presParOf" srcId="{55E0A832-F3A2-4621-A966-415873BDA86E}" destId="{B1896AFD-4E7A-4664-B756-8A776AF54679}" srcOrd="6" destOrd="0" presId="urn:microsoft.com/office/officeart/2005/8/layout/vList2"/>
    <dgm:cxn modelId="{C38BC24D-A54F-476F-8F16-EC9DD06F27BA}" type="presParOf" srcId="{55E0A832-F3A2-4621-A966-415873BDA86E}" destId="{5EBEBC8A-B878-468A-8B77-0374EA8A6D83}" srcOrd="7" destOrd="0" presId="urn:microsoft.com/office/officeart/2005/8/layout/vList2"/>
    <dgm:cxn modelId="{E0D890A5-A2A1-4DF5-868A-145F5A624849}" type="presParOf" srcId="{55E0A832-F3A2-4621-A966-415873BDA86E}" destId="{733AC3BE-5D73-41C0-AA44-65F8BBF973C9}" srcOrd="8" destOrd="0" presId="urn:microsoft.com/office/officeart/2005/8/layout/vList2"/>
    <dgm:cxn modelId="{9015F559-161C-4D93-9125-1408BB7C9B6F}" type="presParOf" srcId="{55E0A832-F3A2-4621-A966-415873BDA86E}" destId="{52C82733-3451-4B57-9032-A18975E8BE69}" srcOrd="9" destOrd="0" presId="urn:microsoft.com/office/officeart/2005/8/layout/vList2"/>
    <dgm:cxn modelId="{445D0DE2-C73E-4AB5-8850-0A1D5CEBA2E8}" type="presParOf" srcId="{55E0A832-F3A2-4621-A966-415873BDA86E}" destId="{7458F84A-56AD-4C13-9D43-0A618A475F28}" srcOrd="10" destOrd="0" presId="urn:microsoft.com/office/officeart/2005/8/layout/vList2"/>
    <dgm:cxn modelId="{7BD9D38A-D9F6-4694-A52E-EDA65ADC29A0}" type="presParOf" srcId="{55E0A832-F3A2-4621-A966-415873BDA86E}" destId="{F50BA47A-CDE4-458D-A052-18DD07BCA3A7}" srcOrd="11" destOrd="0" presId="urn:microsoft.com/office/officeart/2005/8/layout/vList2"/>
    <dgm:cxn modelId="{54D8F96C-48B0-4A1D-AA75-3F8337DE8BB8}" type="presParOf" srcId="{55E0A832-F3A2-4621-A966-415873BDA86E}" destId="{27EA81C7-4534-411F-A83B-9455757B4A4A}" srcOrd="12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329689B-F547-49DA-879F-C70B8A8AD99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6E64568-4A38-45A8-B57F-319E251301EB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dirty="0"/>
            <a:t>Summary</a:t>
          </a:r>
        </a:p>
      </dgm:t>
    </dgm:pt>
    <dgm:pt modelId="{464D738B-BCA1-460E-8AA6-44641D974FE8}" type="parTrans" cxnId="{4CDC4199-A24B-4CA1-A427-24FD76B84B5D}">
      <dgm:prSet/>
      <dgm:spPr/>
      <dgm:t>
        <a:bodyPr/>
        <a:lstStyle/>
        <a:p>
          <a:endParaRPr lang="en-US"/>
        </a:p>
      </dgm:t>
    </dgm:pt>
    <dgm:pt modelId="{4E841D98-A062-4A9F-BE7E-203B0A7DCD9F}" type="sibTrans" cxnId="{4CDC4199-A24B-4CA1-A427-24FD76B84B5D}">
      <dgm:prSet/>
      <dgm:spPr/>
      <dgm:t>
        <a:bodyPr/>
        <a:lstStyle/>
        <a:p>
          <a:endParaRPr lang="en-US"/>
        </a:p>
      </dgm:t>
    </dgm:pt>
    <dgm:pt modelId="{329F2D17-AD16-4D80-AEE0-777F83B396E3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dirty="0"/>
            <a:t>Acknowledgement and References</a:t>
          </a:r>
        </a:p>
      </dgm:t>
    </dgm:pt>
    <dgm:pt modelId="{6B476CFB-C45E-4DDF-9CA4-B8776B2A613A}" type="parTrans" cxnId="{38D98BD6-3EFA-41F7-B686-CF6FAC3723A4}">
      <dgm:prSet/>
      <dgm:spPr/>
      <dgm:t>
        <a:bodyPr/>
        <a:lstStyle/>
        <a:p>
          <a:endParaRPr lang="en-US"/>
        </a:p>
      </dgm:t>
    </dgm:pt>
    <dgm:pt modelId="{86AF5ED6-ADAD-46BE-BF0E-2CD3C32BEC53}" type="sibTrans" cxnId="{38D98BD6-3EFA-41F7-B686-CF6FAC3723A4}">
      <dgm:prSet/>
      <dgm:spPr/>
      <dgm:t>
        <a:bodyPr/>
        <a:lstStyle/>
        <a:p>
          <a:endParaRPr lang="en-US"/>
        </a:p>
      </dgm:t>
    </dgm:pt>
    <dgm:pt modelId="{C61D7E84-214E-4ED2-81F0-A9A6F9386EB9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dirty="0"/>
            <a:t>Literature Review</a:t>
          </a:r>
        </a:p>
      </dgm:t>
    </dgm:pt>
    <dgm:pt modelId="{E967C6D6-CFDF-4247-A242-7BF52A395F55}" type="parTrans" cxnId="{3F7FFD4C-9EA2-4074-92D6-75E454A1AE4B}">
      <dgm:prSet/>
      <dgm:spPr/>
      <dgm:t>
        <a:bodyPr/>
        <a:lstStyle/>
        <a:p>
          <a:endParaRPr lang="en-US"/>
        </a:p>
      </dgm:t>
    </dgm:pt>
    <dgm:pt modelId="{CC71AA43-3033-43A4-AC90-5EF457CBE454}" type="sibTrans" cxnId="{3F7FFD4C-9EA2-4074-92D6-75E454A1AE4B}">
      <dgm:prSet/>
      <dgm:spPr/>
      <dgm:t>
        <a:bodyPr/>
        <a:lstStyle/>
        <a:p>
          <a:endParaRPr lang="en-US"/>
        </a:p>
      </dgm:t>
    </dgm:pt>
    <dgm:pt modelId="{3C013967-A679-40AC-A07F-011B2EAF3F5E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dirty="0"/>
            <a:t>Simulation</a:t>
          </a:r>
        </a:p>
      </dgm:t>
    </dgm:pt>
    <dgm:pt modelId="{CF05CB12-71D2-48FD-88AB-075454A4D856}" type="parTrans" cxnId="{B43BB60D-65E0-45E8-BEC7-487F97B5A13D}">
      <dgm:prSet/>
      <dgm:spPr/>
      <dgm:t>
        <a:bodyPr/>
        <a:lstStyle/>
        <a:p>
          <a:endParaRPr lang="en-US"/>
        </a:p>
      </dgm:t>
    </dgm:pt>
    <dgm:pt modelId="{9B11575A-C919-4A98-963C-ABF2F6D7107B}" type="sibTrans" cxnId="{B43BB60D-65E0-45E8-BEC7-487F97B5A13D}">
      <dgm:prSet/>
      <dgm:spPr/>
      <dgm:t>
        <a:bodyPr/>
        <a:lstStyle/>
        <a:p>
          <a:endParaRPr lang="en-US"/>
        </a:p>
      </dgm:t>
    </dgm:pt>
    <dgm:pt modelId="{D8AFC951-95C8-4CCA-B56D-9A607F2D0A5B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dirty="0"/>
            <a:t>Results</a:t>
          </a:r>
        </a:p>
      </dgm:t>
    </dgm:pt>
    <dgm:pt modelId="{4FC521D4-6F24-4D92-9F07-F226176C1F57}" type="parTrans" cxnId="{CA06AFAE-B088-4E4F-9F2C-EC04DA48324A}">
      <dgm:prSet/>
      <dgm:spPr/>
      <dgm:t>
        <a:bodyPr/>
        <a:lstStyle/>
        <a:p>
          <a:endParaRPr lang="en-US"/>
        </a:p>
      </dgm:t>
    </dgm:pt>
    <dgm:pt modelId="{E0BC4B59-5E8E-4771-916A-0C290798B9D9}" type="sibTrans" cxnId="{CA06AFAE-B088-4E4F-9F2C-EC04DA48324A}">
      <dgm:prSet/>
      <dgm:spPr/>
      <dgm:t>
        <a:bodyPr/>
        <a:lstStyle/>
        <a:p>
          <a:endParaRPr lang="en-US"/>
        </a:p>
      </dgm:t>
    </dgm:pt>
    <dgm:pt modelId="{57C12D8A-8C1A-46FA-84F1-38B90103E378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dirty="0"/>
            <a:t>Design</a:t>
          </a:r>
        </a:p>
      </dgm:t>
    </dgm:pt>
    <dgm:pt modelId="{16B0FAB9-2ED4-4AD2-9351-95F4018D9271}" type="parTrans" cxnId="{84635210-7CED-4683-B788-5E37E292FD9B}">
      <dgm:prSet/>
      <dgm:spPr/>
      <dgm:t>
        <a:bodyPr/>
        <a:lstStyle/>
        <a:p>
          <a:endParaRPr lang="en-GB"/>
        </a:p>
      </dgm:t>
    </dgm:pt>
    <dgm:pt modelId="{1968DED8-ACED-4292-8486-37DB0096021E}" type="sibTrans" cxnId="{84635210-7CED-4683-B788-5E37E292FD9B}">
      <dgm:prSet/>
      <dgm:spPr/>
      <dgm:t>
        <a:bodyPr/>
        <a:lstStyle/>
        <a:p>
          <a:endParaRPr lang="en-GB"/>
        </a:p>
      </dgm:t>
    </dgm:pt>
    <dgm:pt modelId="{5E5F9D3A-9728-4A52-A215-ED1361A050F2}">
      <dgm:prSet phldrT="[Text]"/>
      <dgm:spPr>
        <a:solidFill>
          <a:srgbClr val="C00000"/>
        </a:solidFill>
      </dgm:spPr>
      <dgm:t>
        <a:bodyPr/>
        <a:lstStyle/>
        <a:p>
          <a:r>
            <a:rPr lang="en-US" dirty="0"/>
            <a:t>Conclusion</a:t>
          </a:r>
        </a:p>
      </dgm:t>
    </dgm:pt>
    <dgm:pt modelId="{55FEE2E2-4708-41FB-B9CE-82A961407711}" type="parTrans" cxnId="{9E11D588-81D3-4B11-BEF4-5980B1251832}">
      <dgm:prSet/>
      <dgm:spPr/>
      <dgm:t>
        <a:bodyPr/>
        <a:lstStyle/>
        <a:p>
          <a:endParaRPr lang="en-GB"/>
        </a:p>
      </dgm:t>
    </dgm:pt>
    <dgm:pt modelId="{D4E300FA-4449-4DB5-B228-0AA52C54B5A0}" type="sibTrans" cxnId="{9E11D588-81D3-4B11-BEF4-5980B1251832}">
      <dgm:prSet/>
      <dgm:spPr/>
      <dgm:t>
        <a:bodyPr/>
        <a:lstStyle/>
        <a:p>
          <a:endParaRPr lang="en-GB"/>
        </a:p>
      </dgm:t>
    </dgm:pt>
    <dgm:pt modelId="{55E0A832-F3A2-4621-A966-415873BDA86E}" type="pres">
      <dgm:prSet presAssocID="{A329689B-F547-49DA-879F-C70B8A8AD99C}" presName="linear" presStyleCnt="0">
        <dgm:presLayoutVars>
          <dgm:animLvl val="lvl"/>
          <dgm:resizeHandles val="exact"/>
        </dgm:presLayoutVars>
      </dgm:prSet>
      <dgm:spPr/>
    </dgm:pt>
    <dgm:pt modelId="{EE737F8B-6CDA-4ED8-84A5-A7DAEE1ED570}" type="pres">
      <dgm:prSet presAssocID="{06E64568-4A38-45A8-B57F-319E251301EB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69C80E01-2338-4C11-BDCB-0C4143B59C34}" type="pres">
      <dgm:prSet presAssocID="{4E841D98-A062-4A9F-BE7E-203B0A7DCD9F}" presName="spacer" presStyleCnt="0"/>
      <dgm:spPr/>
    </dgm:pt>
    <dgm:pt modelId="{DE097859-5A11-4876-ABDC-53BE8D492093}" type="pres">
      <dgm:prSet presAssocID="{C61D7E84-214E-4ED2-81F0-A9A6F9386EB9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610B8024-9ADB-4D7C-B967-23721742D6DA}" type="pres">
      <dgm:prSet presAssocID="{CC71AA43-3033-43A4-AC90-5EF457CBE454}" presName="spacer" presStyleCnt="0"/>
      <dgm:spPr/>
    </dgm:pt>
    <dgm:pt modelId="{8E7CE953-9633-4AE0-8102-CA39EEA75DC2}" type="pres">
      <dgm:prSet presAssocID="{57C12D8A-8C1A-46FA-84F1-38B90103E378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9101847C-CC88-4D50-BE30-C0AF8ADDDB79}" type="pres">
      <dgm:prSet presAssocID="{1968DED8-ACED-4292-8486-37DB0096021E}" presName="spacer" presStyleCnt="0"/>
      <dgm:spPr/>
    </dgm:pt>
    <dgm:pt modelId="{B1896AFD-4E7A-4664-B756-8A776AF54679}" type="pres">
      <dgm:prSet presAssocID="{3C013967-A679-40AC-A07F-011B2EAF3F5E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5EBEBC8A-B878-468A-8B77-0374EA8A6D83}" type="pres">
      <dgm:prSet presAssocID="{9B11575A-C919-4A98-963C-ABF2F6D7107B}" presName="spacer" presStyleCnt="0"/>
      <dgm:spPr/>
    </dgm:pt>
    <dgm:pt modelId="{733AC3BE-5D73-41C0-AA44-65F8BBF973C9}" type="pres">
      <dgm:prSet presAssocID="{D8AFC951-95C8-4CCA-B56D-9A607F2D0A5B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52C82733-3451-4B57-9032-A18975E8BE69}" type="pres">
      <dgm:prSet presAssocID="{E0BC4B59-5E8E-4771-916A-0C290798B9D9}" presName="spacer" presStyleCnt="0"/>
      <dgm:spPr/>
    </dgm:pt>
    <dgm:pt modelId="{7458F84A-56AD-4C13-9D43-0A618A475F28}" type="pres">
      <dgm:prSet presAssocID="{5E5F9D3A-9728-4A52-A215-ED1361A050F2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F50BA47A-CDE4-458D-A052-18DD07BCA3A7}" type="pres">
      <dgm:prSet presAssocID="{D4E300FA-4449-4DB5-B228-0AA52C54B5A0}" presName="spacer" presStyleCnt="0"/>
      <dgm:spPr/>
    </dgm:pt>
    <dgm:pt modelId="{27EA81C7-4534-411F-A83B-9455757B4A4A}" type="pres">
      <dgm:prSet presAssocID="{329F2D17-AD16-4D80-AEE0-777F83B396E3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BC063A0D-0AC4-4A4B-80C8-8D1BFCC2ED8B}" type="presOf" srcId="{A329689B-F547-49DA-879F-C70B8A8AD99C}" destId="{55E0A832-F3A2-4621-A966-415873BDA86E}" srcOrd="0" destOrd="0" presId="urn:microsoft.com/office/officeart/2005/8/layout/vList2"/>
    <dgm:cxn modelId="{B43BB60D-65E0-45E8-BEC7-487F97B5A13D}" srcId="{A329689B-F547-49DA-879F-C70B8A8AD99C}" destId="{3C013967-A679-40AC-A07F-011B2EAF3F5E}" srcOrd="3" destOrd="0" parTransId="{CF05CB12-71D2-48FD-88AB-075454A4D856}" sibTransId="{9B11575A-C919-4A98-963C-ABF2F6D7107B}"/>
    <dgm:cxn modelId="{84635210-7CED-4683-B788-5E37E292FD9B}" srcId="{A329689B-F547-49DA-879F-C70B8A8AD99C}" destId="{57C12D8A-8C1A-46FA-84F1-38B90103E378}" srcOrd="2" destOrd="0" parTransId="{16B0FAB9-2ED4-4AD2-9351-95F4018D9271}" sibTransId="{1968DED8-ACED-4292-8486-37DB0096021E}"/>
    <dgm:cxn modelId="{B2F5A767-8BF6-4D6B-9358-BA9BF3DFEA6D}" type="presOf" srcId="{D8AFC951-95C8-4CCA-B56D-9A607F2D0A5B}" destId="{733AC3BE-5D73-41C0-AA44-65F8BBF973C9}" srcOrd="0" destOrd="0" presId="urn:microsoft.com/office/officeart/2005/8/layout/vList2"/>
    <dgm:cxn modelId="{3F7FFD4C-9EA2-4074-92D6-75E454A1AE4B}" srcId="{A329689B-F547-49DA-879F-C70B8A8AD99C}" destId="{C61D7E84-214E-4ED2-81F0-A9A6F9386EB9}" srcOrd="1" destOrd="0" parTransId="{E967C6D6-CFDF-4247-A242-7BF52A395F55}" sibTransId="{CC71AA43-3033-43A4-AC90-5EF457CBE454}"/>
    <dgm:cxn modelId="{6C4D926E-FF3C-49E7-BE92-4113126C36B2}" type="presOf" srcId="{C61D7E84-214E-4ED2-81F0-A9A6F9386EB9}" destId="{DE097859-5A11-4876-ABDC-53BE8D492093}" srcOrd="0" destOrd="0" presId="urn:microsoft.com/office/officeart/2005/8/layout/vList2"/>
    <dgm:cxn modelId="{8C295B71-5FE4-456E-A89F-D0ED965E55AE}" type="presOf" srcId="{57C12D8A-8C1A-46FA-84F1-38B90103E378}" destId="{8E7CE953-9633-4AE0-8102-CA39EEA75DC2}" srcOrd="0" destOrd="0" presId="urn:microsoft.com/office/officeart/2005/8/layout/vList2"/>
    <dgm:cxn modelId="{0910AB77-98A7-4702-8154-EF195FD6FB23}" type="presOf" srcId="{5E5F9D3A-9728-4A52-A215-ED1361A050F2}" destId="{7458F84A-56AD-4C13-9D43-0A618A475F28}" srcOrd="0" destOrd="0" presId="urn:microsoft.com/office/officeart/2005/8/layout/vList2"/>
    <dgm:cxn modelId="{9E11D588-81D3-4B11-BEF4-5980B1251832}" srcId="{A329689B-F547-49DA-879F-C70B8A8AD99C}" destId="{5E5F9D3A-9728-4A52-A215-ED1361A050F2}" srcOrd="5" destOrd="0" parTransId="{55FEE2E2-4708-41FB-B9CE-82A961407711}" sibTransId="{D4E300FA-4449-4DB5-B228-0AA52C54B5A0}"/>
    <dgm:cxn modelId="{3934288B-6DBF-4624-822D-DC67DA3C082E}" type="presOf" srcId="{3C013967-A679-40AC-A07F-011B2EAF3F5E}" destId="{B1896AFD-4E7A-4664-B756-8A776AF54679}" srcOrd="0" destOrd="0" presId="urn:microsoft.com/office/officeart/2005/8/layout/vList2"/>
    <dgm:cxn modelId="{4CDC4199-A24B-4CA1-A427-24FD76B84B5D}" srcId="{A329689B-F547-49DA-879F-C70B8A8AD99C}" destId="{06E64568-4A38-45A8-B57F-319E251301EB}" srcOrd="0" destOrd="0" parTransId="{464D738B-BCA1-460E-8AA6-44641D974FE8}" sibTransId="{4E841D98-A062-4A9F-BE7E-203B0A7DCD9F}"/>
    <dgm:cxn modelId="{CA06AFAE-B088-4E4F-9F2C-EC04DA48324A}" srcId="{A329689B-F547-49DA-879F-C70B8A8AD99C}" destId="{D8AFC951-95C8-4CCA-B56D-9A607F2D0A5B}" srcOrd="4" destOrd="0" parTransId="{4FC521D4-6F24-4D92-9F07-F226176C1F57}" sibTransId="{E0BC4B59-5E8E-4771-916A-0C290798B9D9}"/>
    <dgm:cxn modelId="{97DF27B7-623D-41D3-B8F7-63F2BDEFA6F6}" type="presOf" srcId="{329F2D17-AD16-4D80-AEE0-777F83B396E3}" destId="{27EA81C7-4534-411F-A83B-9455757B4A4A}" srcOrd="0" destOrd="0" presId="urn:microsoft.com/office/officeart/2005/8/layout/vList2"/>
    <dgm:cxn modelId="{38D98BD6-3EFA-41F7-B686-CF6FAC3723A4}" srcId="{A329689B-F547-49DA-879F-C70B8A8AD99C}" destId="{329F2D17-AD16-4D80-AEE0-777F83B396E3}" srcOrd="6" destOrd="0" parTransId="{6B476CFB-C45E-4DDF-9CA4-B8776B2A613A}" sibTransId="{86AF5ED6-ADAD-46BE-BF0E-2CD3C32BEC53}"/>
    <dgm:cxn modelId="{CDDBA0E5-70A1-4D65-9AA6-95B4AF8E33EB}" type="presOf" srcId="{06E64568-4A38-45A8-B57F-319E251301EB}" destId="{EE737F8B-6CDA-4ED8-84A5-A7DAEE1ED570}" srcOrd="0" destOrd="0" presId="urn:microsoft.com/office/officeart/2005/8/layout/vList2"/>
    <dgm:cxn modelId="{6B84E407-C7D4-4406-8C3B-B7733AEE5BD2}" type="presParOf" srcId="{55E0A832-F3A2-4621-A966-415873BDA86E}" destId="{EE737F8B-6CDA-4ED8-84A5-A7DAEE1ED570}" srcOrd="0" destOrd="0" presId="urn:microsoft.com/office/officeart/2005/8/layout/vList2"/>
    <dgm:cxn modelId="{416019FE-D231-47F6-A9EB-C7C31D78AA3B}" type="presParOf" srcId="{55E0A832-F3A2-4621-A966-415873BDA86E}" destId="{69C80E01-2338-4C11-BDCB-0C4143B59C34}" srcOrd="1" destOrd="0" presId="urn:microsoft.com/office/officeart/2005/8/layout/vList2"/>
    <dgm:cxn modelId="{E01B6C37-B73D-441B-8172-0893BF715124}" type="presParOf" srcId="{55E0A832-F3A2-4621-A966-415873BDA86E}" destId="{DE097859-5A11-4876-ABDC-53BE8D492093}" srcOrd="2" destOrd="0" presId="urn:microsoft.com/office/officeart/2005/8/layout/vList2"/>
    <dgm:cxn modelId="{EFF20375-5CE1-4332-9696-4818C1466719}" type="presParOf" srcId="{55E0A832-F3A2-4621-A966-415873BDA86E}" destId="{610B8024-9ADB-4D7C-B967-23721742D6DA}" srcOrd="3" destOrd="0" presId="urn:microsoft.com/office/officeart/2005/8/layout/vList2"/>
    <dgm:cxn modelId="{566BE58C-4349-428B-BA32-080EA842E6B8}" type="presParOf" srcId="{55E0A832-F3A2-4621-A966-415873BDA86E}" destId="{8E7CE953-9633-4AE0-8102-CA39EEA75DC2}" srcOrd="4" destOrd="0" presId="urn:microsoft.com/office/officeart/2005/8/layout/vList2"/>
    <dgm:cxn modelId="{8CEDE7EF-A7B3-42C5-A923-AFE8C1579C57}" type="presParOf" srcId="{55E0A832-F3A2-4621-A966-415873BDA86E}" destId="{9101847C-CC88-4D50-BE30-C0AF8ADDDB79}" srcOrd="5" destOrd="0" presId="urn:microsoft.com/office/officeart/2005/8/layout/vList2"/>
    <dgm:cxn modelId="{65EECA80-56EC-413E-AEBD-9D472C61B898}" type="presParOf" srcId="{55E0A832-F3A2-4621-A966-415873BDA86E}" destId="{B1896AFD-4E7A-4664-B756-8A776AF54679}" srcOrd="6" destOrd="0" presId="urn:microsoft.com/office/officeart/2005/8/layout/vList2"/>
    <dgm:cxn modelId="{C38BC24D-A54F-476F-8F16-EC9DD06F27BA}" type="presParOf" srcId="{55E0A832-F3A2-4621-A966-415873BDA86E}" destId="{5EBEBC8A-B878-468A-8B77-0374EA8A6D83}" srcOrd="7" destOrd="0" presId="urn:microsoft.com/office/officeart/2005/8/layout/vList2"/>
    <dgm:cxn modelId="{E0D890A5-A2A1-4DF5-868A-145F5A624849}" type="presParOf" srcId="{55E0A832-F3A2-4621-A966-415873BDA86E}" destId="{733AC3BE-5D73-41C0-AA44-65F8BBF973C9}" srcOrd="8" destOrd="0" presId="urn:microsoft.com/office/officeart/2005/8/layout/vList2"/>
    <dgm:cxn modelId="{9015F559-161C-4D93-9125-1408BB7C9B6F}" type="presParOf" srcId="{55E0A832-F3A2-4621-A966-415873BDA86E}" destId="{52C82733-3451-4B57-9032-A18975E8BE69}" srcOrd="9" destOrd="0" presId="urn:microsoft.com/office/officeart/2005/8/layout/vList2"/>
    <dgm:cxn modelId="{445D0DE2-C73E-4AB5-8850-0A1D5CEBA2E8}" type="presParOf" srcId="{55E0A832-F3A2-4621-A966-415873BDA86E}" destId="{7458F84A-56AD-4C13-9D43-0A618A475F28}" srcOrd="10" destOrd="0" presId="urn:microsoft.com/office/officeart/2005/8/layout/vList2"/>
    <dgm:cxn modelId="{7BD9D38A-D9F6-4694-A52E-EDA65ADC29A0}" type="presParOf" srcId="{55E0A832-F3A2-4621-A966-415873BDA86E}" destId="{F50BA47A-CDE4-458D-A052-18DD07BCA3A7}" srcOrd="11" destOrd="0" presId="urn:microsoft.com/office/officeart/2005/8/layout/vList2"/>
    <dgm:cxn modelId="{54D8F96C-48B0-4A1D-AA75-3F8337DE8BB8}" type="presParOf" srcId="{55E0A832-F3A2-4621-A966-415873BDA86E}" destId="{27EA81C7-4534-411F-A83B-9455757B4A4A}" srcOrd="12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329689B-F547-49DA-879F-C70B8A8AD99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6E64568-4A38-45A8-B57F-319E251301EB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dirty="0"/>
            <a:t>Summary</a:t>
          </a:r>
        </a:p>
      </dgm:t>
    </dgm:pt>
    <dgm:pt modelId="{464D738B-BCA1-460E-8AA6-44641D974FE8}" type="parTrans" cxnId="{4CDC4199-A24B-4CA1-A427-24FD76B84B5D}">
      <dgm:prSet/>
      <dgm:spPr/>
      <dgm:t>
        <a:bodyPr/>
        <a:lstStyle/>
        <a:p>
          <a:endParaRPr lang="en-US"/>
        </a:p>
      </dgm:t>
    </dgm:pt>
    <dgm:pt modelId="{4E841D98-A062-4A9F-BE7E-203B0A7DCD9F}" type="sibTrans" cxnId="{4CDC4199-A24B-4CA1-A427-24FD76B84B5D}">
      <dgm:prSet/>
      <dgm:spPr/>
      <dgm:t>
        <a:bodyPr/>
        <a:lstStyle/>
        <a:p>
          <a:endParaRPr lang="en-US"/>
        </a:p>
      </dgm:t>
    </dgm:pt>
    <dgm:pt modelId="{329F2D17-AD16-4D80-AEE0-777F83B396E3}">
      <dgm:prSet phldrT="[Text]"/>
      <dgm:spPr>
        <a:solidFill>
          <a:srgbClr val="C00000"/>
        </a:solidFill>
      </dgm:spPr>
      <dgm:t>
        <a:bodyPr/>
        <a:lstStyle/>
        <a:p>
          <a:r>
            <a:rPr lang="en-US" dirty="0"/>
            <a:t>Acknowledgement and References</a:t>
          </a:r>
        </a:p>
      </dgm:t>
    </dgm:pt>
    <dgm:pt modelId="{6B476CFB-C45E-4DDF-9CA4-B8776B2A613A}" type="parTrans" cxnId="{38D98BD6-3EFA-41F7-B686-CF6FAC3723A4}">
      <dgm:prSet/>
      <dgm:spPr/>
      <dgm:t>
        <a:bodyPr/>
        <a:lstStyle/>
        <a:p>
          <a:endParaRPr lang="en-US"/>
        </a:p>
      </dgm:t>
    </dgm:pt>
    <dgm:pt modelId="{86AF5ED6-ADAD-46BE-BF0E-2CD3C32BEC53}" type="sibTrans" cxnId="{38D98BD6-3EFA-41F7-B686-CF6FAC3723A4}">
      <dgm:prSet/>
      <dgm:spPr/>
      <dgm:t>
        <a:bodyPr/>
        <a:lstStyle/>
        <a:p>
          <a:endParaRPr lang="en-US"/>
        </a:p>
      </dgm:t>
    </dgm:pt>
    <dgm:pt modelId="{C61D7E84-214E-4ED2-81F0-A9A6F9386EB9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dirty="0"/>
            <a:t>Literature Review</a:t>
          </a:r>
        </a:p>
      </dgm:t>
    </dgm:pt>
    <dgm:pt modelId="{E967C6D6-CFDF-4247-A242-7BF52A395F55}" type="parTrans" cxnId="{3F7FFD4C-9EA2-4074-92D6-75E454A1AE4B}">
      <dgm:prSet/>
      <dgm:spPr/>
      <dgm:t>
        <a:bodyPr/>
        <a:lstStyle/>
        <a:p>
          <a:endParaRPr lang="en-US"/>
        </a:p>
      </dgm:t>
    </dgm:pt>
    <dgm:pt modelId="{CC71AA43-3033-43A4-AC90-5EF457CBE454}" type="sibTrans" cxnId="{3F7FFD4C-9EA2-4074-92D6-75E454A1AE4B}">
      <dgm:prSet/>
      <dgm:spPr/>
      <dgm:t>
        <a:bodyPr/>
        <a:lstStyle/>
        <a:p>
          <a:endParaRPr lang="en-US"/>
        </a:p>
      </dgm:t>
    </dgm:pt>
    <dgm:pt modelId="{3C013967-A679-40AC-A07F-011B2EAF3F5E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dirty="0"/>
            <a:t>Simulation</a:t>
          </a:r>
        </a:p>
      </dgm:t>
    </dgm:pt>
    <dgm:pt modelId="{CF05CB12-71D2-48FD-88AB-075454A4D856}" type="parTrans" cxnId="{B43BB60D-65E0-45E8-BEC7-487F97B5A13D}">
      <dgm:prSet/>
      <dgm:spPr/>
      <dgm:t>
        <a:bodyPr/>
        <a:lstStyle/>
        <a:p>
          <a:endParaRPr lang="en-US"/>
        </a:p>
      </dgm:t>
    </dgm:pt>
    <dgm:pt modelId="{9B11575A-C919-4A98-963C-ABF2F6D7107B}" type="sibTrans" cxnId="{B43BB60D-65E0-45E8-BEC7-487F97B5A13D}">
      <dgm:prSet/>
      <dgm:spPr/>
      <dgm:t>
        <a:bodyPr/>
        <a:lstStyle/>
        <a:p>
          <a:endParaRPr lang="en-US"/>
        </a:p>
      </dgm:t>
    </dgm:pt>
    <dgm:pt modelId="{D8AFC951-95C8-4CCA-B56D-9A607F2D0A5B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dirty="0"/>
            <a:t>Results</a:t>
          </a:r>
        </a:p>
      </dgm:t>
    </dgm:pt>
    <dgm:pt modelId="{4FC521D4-6F24-4D92-9F07-F226176C1F57}" type="parTrans" cxnId="{CA06AFAE-B088-4E4F-9F2C-EC04DA48324A}">
      <dgm:prSet/>
      <dgm:spPr/>
      <dgm:t>
        <a:bodyPr/>
        <a:lstStyle/>
        <a:p>
          <a:endParaRPr lang="en-US"/>
        </a:p>
      </dgm:t>
    </dgm:pt>
    <dgm:pt modelId="{E0BC4B59-5E8E-4771-916A-0C290798B9D9}" type="sibTrans" cxnId="{CA06AFAE-B088-4E4F-9F2C-EC04DA48324A}">
      <dgm:prSet/>
      <dgm:spPr/>
      <dgm:t>
        <a:bodyPr/>
        <a:lstStyle/>
        <a:p>
          <a:endParaRPr lang="en-US"/>
        </a:p>
      </dgm:t>
    </dgm:pt>
    <dgm:pt modelId="{57C12D8A-8C1A-46FA-84F1-38B90103E378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dirty="0"/>
            <a:t>Design</a:t>
          </a:r>
        </a:p>
      </dgm:t>
    </dgm:pt>
    <dgm:pt modelId="{16B0FAB9-2ED4-4AD2-9351-95F4018D9271}" type="parTrans" cxnId="{84635210-7CED-4683-B788-5E37E292FD9B}">
      <dgm:prSet/>
      <dgm:spPr/>
      <dgm:t>
        <a:bodyPr/>
        <a:lstStyle/>
        <a:p>
          <a:endParaRPr lang="en-GB"/>
        </a:p>
      </dgm:t>
    </dgm:pt>
    <dgm:pt modelId="{1968DED8-ACED-4292-8486-37DB0096021E}" type="sibTrans" cxnId="{84635210-7CED-4683-B788-5E37E292FD9B}">
      <dgm:prSet/>
      <dgm:spPr/>
      <dgm:t>
        <a:bodyPr/>
        <a:lstStyle/>
        <a:p>
          <a:endParaRPr lang="en-GB"/>
        </a:p>
      </dgm:t>
    </dgm:pt>
    <dgm:pt modelId="{5E5F9D3A-9728-4A52-A215-ED1361A050F2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dirty="0"/>
            <a:t>Conclusion</a:t>
          </a:r>
        </a:p>
      </dgm:t>
    </dgm:pt>
    <dgm:pt modelId="{55FEE2E2-4708-41FB-B9CE-82A961407711}" type="parTrans" cxnId="{9E11D588-81D3-4B11-BEF4-5980B1251832}">
      <dgm:prSet/>
      <dgm:spPr/>
      <dgm:t>
        <a:bodyPr/>
        <a:lstStyle/>
        <a:p>
          <a:endParaRPr lang="en-GB"/>
        </a:p>
      </dgm:t>
    </dgm:pt>
    <dgm:pt modelId="{D4E300FA-4449-4DB5-B228-0AA52C54B5A0}" type="sibTrans" cxnId="{9E11D588-81D3-4B11-BEF4-5980B1251832}">
      <dgm:prSet/>
      <dgm:spPr/>
      <dgm:t>
        <a:bodyPr/>
        <a:lstStyle/>
        <a:p>
          <a:endParaRPr lang="en-GB"/>
        </a:p>
      </dgm:t>
    </dgm:pt>
    <dgm:pt modelId="{55E0A832-F3A2-4621-A966-415873BDA86E}" type="pres">
      <dgm:prSet presAssocID="{A329689B-F547-49DA-879F-C70B8A8AD99C}" presName="linear" presStyleCnt="0">
        <dgm:presLayoutVars>
          <dgm:animLvl val="lvl"/>
          <dgm:resizeHandles val="exact"/>
        </dgm:presLayoutVars>
      </dgm:prSet>
      <dgm:spPr/>
    </dgm:pt>
    <dgm:pt modelId="{EE737F8B-6CDA-4ED8-84A5-A7DAEE1ED570}" type="pres">
      <dgm:prSet presAssocID="{06E64568-4A38-45A8-B57F-319E251301EB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69C80E01-2338-4C11-BDCB-0C4143B59C34}" type="pres">
      <dgm:prSet presAssocID="{4E841D98-A062-4A9F-BE7E-203B0A7DCD9F}" presName="spacer" presStyleCnt="0"/>
      <dgm:spPr/>
    </dgm:pt>
    <dgm:pt modelId="{DE097859-5A11-4876-ABDC-53BE8D492093}" type="pres">
      <dgm:prSet presAssocID="{C61D7E84-214E-4ED2-81F0-A9A6F9386EB9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610B8024-9ADB-4D7C-B967-23721742D6DA}" type="pres">
      <dgm:prSet presAssocID="{CC71AA43-3033-43A4-AC90-5EF457CBE454}" presName="spacer" presStyleCnt="0"/>
      <dgm:spPr/>
    </dgm:pt>
    <dgm:pt modelId="{8E7CE953-9633-4AE0-8102-CA39EEA75DC2}" type="pres">
      <dgm:prSet presAssocID="{57C12D8A-8C1A-46FA-84F1-38B90103E378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9101847C-CC88-4D50-BE30-C0AF8ADDDB79}" type="pres">
      <dgm:prSet presAssocID="{1968DED8-ACED-4292-8486-37DB0096021E}" presName="spacer" presStyleCnt="0"/>
      <dgm:spPr/>
    </dgm:pt>
    <dgm:pt modelId="{B1896AFD-4E7A-4664-B756-8A776AF54679}" type="pres">
      <dgm:prSet presAssocID="{3C013967-A679-40AC-A07F-011B2EAF3F5E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5EBEBC8A-B878-468A-8B77-0374EA8A6D83}" type="pres">
      <dgm:prSet presAssocID="{9B11575A-C919-4A98-963C-ABF2F6D7107B}" presName="spacer" presStyleCnt="0"/>
      <dgm:spPr/>
    </dgm:pt>
    <dgm:pt modelId="{733AC3BE-5D73-41C0-AA44-65F8BBF973C9}" type="pres">
      <dgm:prSet presAssocID="{D8AFC951-95C8-4CCA-B56D-9A607F2D0A5B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52C82733-3451-4B57-9032-A18975E8BE69}" type="pres">
      <dgm:prSet presAssocID="{E0BC4B59-5E8E-4771-916A-0C290798B9D9}" presName="spacer" presStyleCnt="0"/>
      <dgm:spPr/>
    </dgm:pt>
    <dgm:pt modelId="{7458F84A-56AD-4C13-9D43-0A618A475F28}" type="pres">
      <dgm:prSet presAssocID="{5E5F9D3A-9728-4A52-A215-ED1361A050F2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F50BA47A-CDE4-458D-A052-18DD07BCA3A7}" type="pres">
      <dgm:prSet presAssocID="{D4E300FA-4449-4DB5-B228-0AA52C54B5A0}" presName="spacer" presStyleCnt="0"/>
      <dgm:spPr/>
    </dgm:pt>
    <dgm:pt modelId="{27EA81C7-4534-411F-A83B-9455757B4A4A}" type="pres">
      <dgm:prSet presAssocID="{329F2D17-AD16-4D80-AEE0-777F83B396E3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BC063A0D-0AC4-4A4B-80C8-8D1BFCC2ED8B}" type="presOf" srcId="{A329689B-F547-49DA-879F-C70B8A8AD99C}" destId="{55E0A832-F3A2-4621-A966-415873BDA86E}" srcOrd="0" destOrd="0" presId="urn:microsoft.com/office/officeart/2005/8/layout/vList2"/>
    <dgm:cxn modelId="{B43BB60D-65E0-45E8-BEC7-487F97B5A13D}" srcId="{A329689B-F547-49DA-879F-C70B8A8AD99C}" destId="{3C013967-A679-40AC-A07F-011B2EAF3F5E}" srcOrd="3" destOrd="0" parTransId="{CF05CB12-71D2-48FD-88AB-075454A4D856}" sibTransId="{9B11575A-C919-4A98-963C-ABF2F6D7107B}"/>
    <dgm:cxn modelId="{84635210-7CED-4683-B788-5E37E292FD9B}" srcId="{A329689B-F547-49DA-879F-C70B8A8AD99C}" destId="{57C12D8A-8C1A-46FA-84F1-38B90103E378}" srcOrd="2" destOrd="0" parTransId="{16B0FAB9-2ED4-4AD2-9351-95F4018D9271}" sibTransId="{1968DED8-ACED-4292-8486-37DB0096021E}"/>
    <dgm:cxn modelId="{B2F5A767-8BF6-4D6B-9358-BA9BF3DFEA6D}" type="presOf" srcId="{D8AFC951-95C8-4CCA-B56D-9A607F2D0A5B}" destId="{733AC3BE-5D73-41C0-AA44-65F8BBF973C9}" srcOrd="0" destOrd="0" presId="urn:microsoft.com/office/officeart/2005/8/layout/vList2"/>
    <dgm:cxn modelId="{3F7FFD4C-9EA2-4074-92D6-75E454A1AE4B}" srcId="{A329689B-F547-49DA-879F-C70B8A8AD99C}" destId="{C61D7E84-214E-4ED2-81F0-A9A6F9386EB9}" srcOrd="1" destOrd="0" parTransId="{E967C6D6-CFDF-4247-A242-7BF52A395F55}" sibTransId="{CC71AA43-3033-43A4-AC90-5EF457CBE454}"/>
    <dgm:cxn modelId="{6C4D926E-FF3C-49E7-BE92-4113126C36B2}" type="presOf" srcId="{C61D7E84-214E-4ED2-81F0-A9A6F9386EB9}" destId="{DE097859-5A11-4876-ABDC-53BE8D492093}" srcOrd="0" destOrd="0" presId="urn:microsoft.com/office/officeart/2005/8/layout/vList2"/>
    <dgm:cxn modelId="{8C295B71-5FE4-456E-A89F-D0ED965E55AE}" type="presOf" srcId="{57C12D8A-8C1A-46FA-84F1-38B90103E378}" destId="{8E7CE953-9633-4AE0-8102-CA39EEA75DC2}" srcOrd="0" destOrd="0" presId="urn:microsoft.com/office/officeart/2005/8/layout/vList2"/>
    <dgm:cxn modelId="{0910AB77-98A7-4702-8154-EF195FD6FB23}" type="presOf" srcId="{5E5F9D3A-9728-4A52-A215-ED1361A050F2}" destId="{7458F84A-56AD-4C13-9D43-0A618A475F28}" srcOrd="0" destOrd="0" presId="urn:microsoft.com/office/officeart/2005/8/layout/vList2"/>
    <dgm:cxn modelId="{9E11D588-81D3-4B11-BEF4-5980B1251832}" srcId="{A329689B-F547-49DA-879F-C70B8A8AD99C}" destId="{5E5F9D3A-9728-4A52-A215-ED1361A050F2}" srcOrd="5" destOrd="0" parTransId="{55FEE2E2-4708-41FB-B9CE-82A961407711}" sibTransId="{D4E300FA-4449-4DB5-B228-0AA52C54B5A0}"/>
    <dgm:cxn modelId="{3934288B-6DBF-4624-822D-DC67DA3C082E}" type="presOf" srcId="{3C013967-A679-40AC-A07F-011B2EAF3F5E}" destId="{B1896AFD-4E7A-4664-B756-8A776AF54679}" srcOrd="0" destOrd="0" presId="urn:microsoft.com/office/officeart/2005/8/layout/vList2"/>
    <dgm:cxn modelId="{4CDC4199-A24B-4CA1-A427-24FD76B84B5D}" srcId="{A329689B-F547-49DA-879F-C70B8A8AD99C}" destId="{06E64568-4A38-45A8-B57F-319E251301EB}" srcOrd="0" destOrd="0" parTransId="{464D738B-BCA1-460E-8AA6-44641D974FE8}" sibTransId="{4E841D98-A062-4A9F-BE7E-203B0A7DCD9F}"/>
    <dgm:cxn modelId="{CA06AFAE-B088-4E4F-9F2C-EC04DA48324A}" srcId="{A329689B-F547-49DA-879F-C70B8A8AD99C}" destId="{D8AFC951-95C8-4CCA-B56D-9A607F2D0A5B}" srcOrd="4" destOrd="0" parTransId="{4FC521D4-6F24-4D92-9F07-F226176C1F57}" sibTransId="{E0BC4B59-5E8E-4771-916A-0C290798B9D9}"/>
    <dgm:cxn modelId="{97DF27B7-623D-41D3-B8F7-63F2BDEFA6F6}" type="presOf" srcId="{329F2D17-AD16-4D80-AEE0-777F83B396E3}" destId="{27EA81C7-4534-411F-A83B-9455757B4A4A}" srcOrd="0" destOrd="0" presId="urn:microsoft.com/office/officeart/2005/8/layout/vList2"/>
    <dgm:cxn modelId="{38D98BD6-3EFA-41F7-B686-CF6FAC3723A4}" srcId="{A329689B-F547-49DA-879F-C70B8A8AD99C}" destId="{329F2D17-AD16-4D80-AEE0-777F83B396E3}" srcOrd="6" destOrd="0" parTransId="{6B476CFB-C45E-4DDF-9CA4-B8776B2A613A}" sibTransId="{86AF5ED6-ADAD-46BE-BF0E-2CD3C32BEC53}"/>
    <dgm:cxn modelId="{CDDBA0E5-70A1-4D65-9AA6-95B4AF8E33EB}" type="presOf" srcId="{06E64568-4A38-45A8-B57F-319E251301EB}" destId="{EE737F8B-6CDA-4ED8-84A5-A7DAEE1ED570}" srcOrd="0" destOrd="0" presId="urn:microsoft.com/office/officeart/2005/8/layout/vList2"/>
    <dgm:cxn modelId="{6B84E407-C7D4-4406-8C3B-B7733AEE5BD2}" type="presParOf" srcId="{55E0A832-F3A2-4621-A966-415873BDA86E}" destId="{EE737F8B-6CDA-4ED8-84A5-A7DAEE1ED570}" srcOrd="0" destOrd="0" presId="urn:microsoft.com/office/officeart/2005/8/layout/vList2"/>
    <dgm:cxn modelId="{416019FE-D231-47F6-A9EB-C7C31D78AA3B}" type="presParOf" srcId="{55E0A832-F3A2-4621-A966-415873BDA86E}" destId="{69C80E01-2338-4C11-BDCB-0C4143B59C34}" srcOrd="1" destOrd="0" presId="urn:microsoft.com/office/officeart/2005/8/layout/vList2"/>
    <dgm:cxn modelId="{E01B6C37-B73D-441B-8172-0893BF715124}" type="presParOf" srcId="{55E0A832-F3A2-4621-A966-415873BDA86E}" destId="{DE097859-5A11-4876-ABDC-53BE8D492093}" srcOrd="2" destOrd="0" presId="urn:microsoft.com/office/officeart/2005/8/layout/vList2"/>
    <dgm:cxn modelId="{EFF20375-5CE1-4332-9696-4818C1466719}" type="presParOf" srcId="{55E0A832-F3A2-4621-A966-415873BDA86E}" destId="{610B8024-9ADB-4D7C-B967-23721742D6DA}" srcOrd="3" destOrd="0" presId="urn:microsoft.com/office/officeart/2005/8/layout/vList2"/>
    <dgm:cxn modelId="{566BE58C-4349-428B-BA32-080EA842E6B8}" type="presParOf" srcId="{55E0A832-F3A2-4621-A966-415873BDA86E}" destId="{8E7CE953-9633-4AE0-8102-CA39EEA75DC2}" srcOrd="4" destOrd="0" presId="urn:microsoft.com/office/officeart/2005/8/layout/vList2"/>
    <dgm:cxn modelId="{8CEDE7EF-A7B3-42C5-A923-AFE8C1579C57}" type="presParOf" srcId="{55E0A832-F3A2-4621-A966-415873BDA86E}" destId="{9101847C-CC88-4D50-BE30-C0AF8ADDDB79}" srcOrd="5" destOrd="0" presId="urn:microsoft.com/office/officeart/2005/8/layout/vList2"/>
    <dgm:cxn modelId="{65EECA80-56EC-413E-AEBD-9D472C61B898}" type="presParOf" srcId="{55E0A832-F3A2-4621-A966-415873BDA86E}" destId="{B1896AFD-4E7A-4664-B756-8A776AF54679}" srcOrd="6" destOrd="0" presId="urn:microsoft.com/office/officeart/2005/8/layout/vList2"/>
    <dgm:cxn modelId="{C38BC24D-A54F-476F-8F16-EC9DD06F27BA}" type="presParOf" srcId="{55E0A832-F3A2-4621-A966-415873BDA86E}" destId="{5EBEBC8A-B878-468A-8B77-0374EA8A6D83}" srcOrd="7" destOrd="0" presId="urn:microsoft.com/office/officeart/2005/8/layout/vList2"/>
    <dgm:cxn modelId="{E0D890A5-A2A1-4DF5-868A-145F5A624849}" type="presParOf" srcId="{55E0A832-F3A2-4621-A966-415873BDA86E}" destId="{733AC3BE-5D73-41C0-AA44-65F8BBF973C9}" srcOrd="8" destOrd="0" presId="urn:microsoft.com/office/officeart/2005/8/layout/vList2"/>
    <dgm:cxn modelId="{9015F559-161C-4D93-9125-1408BB7C9B6F}" type="presParOf" srcId="{55E0A832-F3A2-4621-A966-415873BDA86E}" destId="{52C82733-3451-4B57-9032-A18975E8BE69}" srcOrd="9" destOrd="0" presId="urn:microsoft.com/office/officeart/2005/8/layout/vList2"/>
    <dgm:cxn modelId="{445D0DE2-C73E-4AB5-8850-0A1D5CEBA2E8}" type="presParOf" srcId="{55E0A832-F3A2-4621-A966-415873BDA86E}" destId="{7458F84A-56AD-4C13-9D43-0A618A475F28}" srcOrd="10" destOrd="0" presId="urn:microsoft.com/office/officeart/2005/8/layout/vList2"/>
    <dgm:cxn modelId="{7BD9D38A-D9F6-4694-A52E-EDA65ADC29A0}" type="presParOf" srcId="{55E0A832-F3A2-4621-A966-415873BDA86E}" destId="{F50BA47A-CDE4-458D-A052-18DD07BCA3A7}" srcOrd="11" destOrd="0" presId="urn:microsoft.com/office/officeart/2005/8/layout/vList2"/>
    <dgm:cxn modelId="{54D8F96C-48B0-4A1D-AA75-3F8337DE8BB8}" type="presParOf" srcId="{55E0A832-F3A2-4621-A966-415873BDA86E}" destId="{27EA81C7-4534-411F-A83B-9455757B4A4A}" srcOrd="12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737F8B-6CDA-4ED8-84A5-A7DAEE1ED570}">
      <dsp:nvSpPr>
        <dsp:cNvPr id="0" name=""/>
        <dsp:cNvSpPr/>
      </dsp:nvSpPr>
      <dsp:spPr>
        <a:xfrm>
          <a:off x="0" y="23346"/>
          <a:ext cx="5303837" cy="561599"/>
        </a:xfrm>
        <a:prstGeom prst="round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Summary</a:t>
          </a:r>
        </a:p>
      </dsp:txBody>
      <dsp:txXfrm>
        <a:off x="27415" y="50761"/>
        <a:ext cx="5249007" cy="506769"/>
      </dsp:txXfrm>
    </dsp:sp>
    <dsp:sp modelId="{DE097859-5A11-4876-ABDC-53BE8D492093}">
      <dsp:nvSpPr>
        <dsp:cNvPr id="0" name=""/>
        <dsp:cNvSpPr/>
      </dsp:nvSpPr>
      <dsp:spPr>
        <a:xfrm>
          <a:off x="0" y="654066"/>
          <a:ext cx="5303837" cy="561599"/>
        </a:xfrm>
        <a:prstGeom prst="round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Literature Review</a:t>
          </a:r>
        </a:p>
      </dsp:txBody>
      <dsp:txXfrm>
        <a:off x="27415" y="681481"/>
        <a:ext cx="5249007" cy="506769"/>
      </dsp:txXfrm>
    </dsp:sp>
    <dsp:sp modelId="{8E7CE953-9633-4AE0-8102-CA39EEA75DC2}">
      <dsp:nvSpPr>
        <dsp:cNvPr id="0" name=""/>
        <dsp:cNvSpPr/>
      </dsp:nvSpPr>
      <dsp:spPr>
        <a:xfrm>
          <a:off x="0" y="1284786"/>
          <a:ext cx="5303837" cy="561599"/>
        </a:xfrm>
        <a:prstGeom prst="round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Design</a:t>
          </a:r>
        </a:p>
      </dsp:txBody>
      <dsp:txXfrm>
        <a:off x="27415" y="1312201"/>
        <a:ext cx="5249007" cy="506769"/>
      </dsp:txXfrm>
    </dsp:sp>
    <dsp:sp modelId="{B1896AFD-4E7A-4664-B756-8A776AF54679}">
      <dsp:nvSpPr>
        <dsp:cNvPr id="0" name=""/>
        <dsp:cNvSpPr/>
      </dsp:nvSpPr>
      <dsp:spPr>
        <a:xfrm>
          <a:off x="0" y="1915506"/>
          <a:ext cx="5303837" cy="561599"/>
        </a:xfrm>
        <a:prstGeom prst="round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Simulation</a:t>
          </a:r>
        </a:p>
      </dsp:txBody>
      <dsp:txXfrm>
        <a:off x="27415" y="1942921"/>
        <a:ext cx="5249007" cy="506769"/>
      </dsp:txXfrm>
    </dsp:sp>
    <dsp:sp modelId="{733AC3BE-5D73-41C0-AA44-65F8BBF973C9}">
      <dsp:nvSpPr>
        <dsp:cNvPr id="0" name=""/>
        <dsp:cNvSpPr/>
      </dsp:nvSpPr>
      <dsp:spPr>
        <a:xfrm>
          <a:off x="0" y="2546226"/>
          <a:ext cx="5303837" cy="561599"/>
        </a:xfrm>
        <a:prstGeom prst="round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Results</a:t>
          </a:r>
        </a:p>
      </dsp:txBody>
      <dsp:txXfrm>
        <a:off x="27415" y="2573641"/>
        <a:ext cx="5249007" cy="506769"/>
      </dsp:txXfrm>
    </dsp:sp>
    <dsp:sp modelId="{7458F84A-56AD-4C13-9D43-0A618A475F28}">
      <dsp:nvSpPr>
        <dsp:cNvPr id="0" name=""/>
        <dsp:cNvSpPr/>
      </dsp:nvSpPr>
      <dsp:spPr>
        <a:xfrm>
          <a:off x="0" y="3176946"/>
          <a:ext cx="5303837" cy="561599"/>
        </a:xfrm>
        <a:prstGeom prst="round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Conclusion</a:t>
          </a:r>
        </a:p>
      </dsp:txBody>
      <dsp:txXfrm>
        <a:off x="27415" y="3204361"/>
        <a:ext cx="5249007" cy="506769"/>
      </dsp:txXfrm>
    </dsp:sp>
    <dsp:sp modelId="{27EA81C7-4534-411F-A83B-9455757B4A4A}">
      <dsp:nvSpPr>
        <dsp:cNvPr id="0" name=""/>
        <dsp:cNvSpPr/>
      </dsp:nvSpPr>
      <dsp:spPr>
        <a:xfrm>
          <a:off x="0" y="3807665"/>
          <a:ext cx="5303837" cy="561599"/>
        </a:xfrm>
        <a:prstGeom prst="round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Acknowledgement and References</a:t>
          </a:r>
        </a:p>
      </dsp:txBody>
      <dsp:txXfrm>
        <a:off x="27415" y="3835080"/>
        <a:ext cx="5249007" cy="5067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737F8B-6CDA-4ED8-84A5-A7DAEE1ED570}">
      <dsp:nvSpPr>
        <dsp:cNvPr id="0" name=""/>
        <dsp:cNvSpPr/>
      </dsp:nvSpPr>
      <dsp:spPr>
        <a:xfrm>
          <a:off x="0" y="23346"/>
          <a:ext cx="5303837" cy="561599"/>
        </a:xfrm>
        <a:prstGeom prst="round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Summary</a:t>
          </a:r>
        </a:p>
      </dsp:txBody>
      <dsp:txXfrm>
        <a:off x="27415" y="50761"/>
        <a:ext cx="5249007" cy="506769"/>
      </dsp:txXfrm>
    </dsp:sp>
    <dsp:sp modelId="{DE097859-5A11-4876-ABDC-53BE8D492093}">
      <dsp:nvSpPr>
        <dsp:cNvPr id="0" name=""/>
        <dsp:cNvSpPr/>
      </dsp:nvSpPr>
      <dsp:spPr>
        <a:xfrm>
          <a:off x="0" y="654066"/>
          <a:ext cx="5303837" cy="561599"/>
        </a:xfrm>
        <a:prstGeom prst="roundRect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Literature Review</a:t>
          </a:r>
        </a:p>
      </dsp:txBody>
      <dsp:txXfrm>
        <a:off x="27415" y="681481"/>
        <a:ext cx="5249007" cy="506769"/>
      </dsp:txXfrm>
    </dsp:sp>
    <dsp:sp modelId="{8E7CE953-9633-4AE0-8102-CA39EEA75DC2}">
      <dsp:nvSpPr>
        <dsp:cNvPr id="0" name=""/>
        <dsp:cNvSpPr/>
      </dsp:nvSpPr>
      <dsp:spPr>
        <a:xfrm>
          <a:off x="0" y="1284786"/>
          <a:ext cx="5303837" cy="561599"/>
        </a:xfrm>
        <a:prstGeom prst="roundRect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Design</a:t>
          </a:r>
        </a:p>
      </dsp:txBody>
      <dsp:txXfrm>
        <a:off x="27415" y="1312201"/>
        <a:ext cx="5249007" cy="506769"/>
      </dsp:txXfrm>
    </dsp:sp>
    <dsp:sp modelId="{B1896AFD-4E7A-4664-B756-8A776AF54679}">
      <dsp:nvSpPr>
        <dsp:cNvPr id="0" name=""/>
        <dsp:cNvSpPr/>
      </dsp:nvSpPr>
      <dsp:spPr>
        <a:xfrm>
          <a:off x="0" y="1915506"/>
          <a:ext cx="5303837" cy="561599"/>
        </a:xfrm>
        <a:prstGeom prst="roundRect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Simulation</a:t>
          </a:r>
        </a:p>
      </dsp:txBody>
      <dsp:txXfrm>
        <a:off x="27415" y="1942921"/>
        <a:ext cx="5249007" cy="506769"/>
      </dsp:txXfrm>
    </dsp:sp>
    <dsp:sp modelId="{733AC3BE-5D73-41C0-AA44-65F8BBF973C9}">
      <dsp:nvSpPr>
        <dsp:cNvPr id="0" name=""/>
        <dsp:cNvSpPr/>
      </dsp:nvSpPr>
      <dsp:spPr>
        <a:xfrm>
          <a:off x="0" y="2546226"/>
          <a:ext cx="5303837" cy="561599"/>
        </a:xfrm>
        <a:prstGeom prst="roundRect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Results</a:t>
          </a:r>
        </a:p>
      </dsp:txBody>
      <dsp:txXfrm>
        <a:off x="27415" y="2573641"/>
        <a:ext cx="5249007" cy="506769"/>
      </dsp:txXfrm>
    </dsp:sp>
    <dsp:sp modelId="{7458F84A-56AD-4C13-9D43-0A618A475F28}">
      <dsp:nvSpPr>
        <dsp:cNvPr id="0" name=""/>
        <dsp:cNvSpPr/>
      </dsp:nvSpPr>
      <dsp:spPr>
        <a:xfrm>
          <a:off x="0" y="3176946"/>
          <a:ext cx="5303837" cy="561599"/>
        </a:xfrm>
        <a:prstGeom prst="roundRect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Conclusion</a:t>
          </a:r>
        </a:p>
      </dsp:txBody>
      <dsp:txXfrm>
        <a:off x="27415" y="3204361"/>
        <a:ext cx="5249007" cy="506769"/>
      </dsp:txXfrm>
    </dsp:sp>
    <dsp:sp modelId="{27EA81C7-4534-411F-A83B-9455757B4A4A}">
      <dsp:nvSpPr>
        <dsp:cNvPr id="0" name=""/>
        <dsp:cNvSpPr/>
      </dsp:nvSpPr>
      <dsp:spPr>
        <a:xfrm>
          <a:off x="0" y="3807665"/>
          <a:ext cx="5303837" cy="561599"/>
        </a:xfrm>
        <a:prstGeom prst="roundRect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Acknowledgement and References</a:t>
          </a:r>
        </a:p>
      </dsp:txBody>
      <dsp:txXfrm>
        <a:off x="27415" y="3835080"/>
        <a:ext cx="5249007" cy="50676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737F8B-6CDA-4ED8-84A5-A7DAEE1ED570}">
      <dsp:nvSpPr>
        <dsp:cNvPr id="0" name=""/>
        <dsp:cNvSpPr/>
      </dsp:nvSpPr>
      <dsp:spPr>
        <a:xfrm>
          <a:off x="0" y="23346"/>
          <a:ext cx="5303837" cy="561599"/>
        </a:xfrm>
        <a:prstGeom prst="roundRect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Summary</a:t>
          </a:r>
        </a:p>
      </dsp:txBody>
      <dsp:txXfrm>
        <a:off x="27415" y="50761"/>
        <a:ext cx="5249007" cy="506769"/>
      </dsp:txXfrm>
    </dsp:sp>
    <dsp:sp modelId="{DE097859-5A11-4876-ABDC-53BE8D492093}">
      <dsp:nvSpPr>
        <dsp:cNvPr id="0" name=""/>
        <dsp:cNvSpPr/>
      </dsp:nvSpPr>
      <dsp:spPr>
        <a:xfrm>
          <a:off x="0" y="654066"/>
          <a:ext cx="5303837" cy="561599"/>
        </a:xfrm>
        <a:prstGeom prst="round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Literature Review</a:t>
          </a:r>
        </a:p>
      </dsp:txBody>
      <dsp:txXfrm>
        <a:off x="27415" y="681481"/>
        <a:ext cx="5249007" cy="506769"/>
      </dsp:txXfrm>
    </dsp:sp>
    <dsp:sp modelId="{8E7CE953-9633-4AE0-8102-CA39EEA75DC2}">
      <dsp:nvSpPr>
        <dsp:cNvPr id="0" name=""/>
        <dsp:cNvSpPr/>
      </dsp:nvSpPr>
      <dsp:spPr>
        <a:xfrm>
          <a:off x="0" y="1284786"/>
          <a:ext cx="5303837" cy="561599"/>
        </a:xfrm>
        <a:prstGeom prst="roundRect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Design</a:t>
          </a:r>
        </a:p>
      </dsp:txBody>
      <dsp:txXfrm>
        <a:off x="27415" y="1312201"/>
        <a:ext cx="5249007" cy="506769"/>
      </dsp:txXfrm>
    </dsp:sp>
    <dsp:sp modelId="{B1896AFD-4E7A-4664-B756-8A776AF54679}">
      <dsp:nvSpPr>
        <dsp:cNvPr id="0" name=""/>
        <dsp:cNvSpPr/>
      </dsp:nvSpPr>
      <dsp:spPr>
        <a:xfrm>
          <a:off x="0" y="1915506"/>
          <a:ext cx="5303837" cy="561599"/>
        </a:xfrm>
        <a:prstGeom prst="roundRect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Simulation</a:t>
          </a:r>
        </a:p>
      </dsp:txBody>
      <dsp:txXfrm>
        <a:off x="27415" y="1942921"/>
        <a:ext cx="5249007" cy="506769"/>
      </dsp:txXfrm>
    </dsp:sp>
    <dsp:sp modelId="{733AC3BE-5D73-41C0-AA44-65F8BBF973C9}">
      <dsp:nvSpPr>
        <dsp:cNvPr id="0" name=""/>
        <dsp:cNvSpPr/>
      </dsp:nvSpPr>
      <dsp:spPr>
        <a:xfrm>
          <a:off x="0" y="2546226"/>
          <a:ext cx="5303837" cy="561599"/>
        </a:xfrm>
        <a:prstGeom prst="roundRect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Results</a:t>
          </a:r>
        </a:p>
      </dsp:txBody>
      <dsp:txXfrm>
        <a:off x="27415" y="2573641"/>
        <a:ext cx="5249007" cy="506769"/>
      </dsp:txXfrm>
    </dsp:sp>
    <dsp:sp modelId="{7458F84A-56AD-4C13-9D43-0A618A475F28}">
      <dsp:nvSpPr>
        <dsp:cNvPr id="0" name=""/>
        <dsp:cNvSpPr/>
      </dsp:nvSpPr>
      <dsp:spPr>
        <a:xfrm>
          <a:off x="0" y="3176946"/>
          <a:ext cx="5303837" cy="561599"/>
        </a:xfrm>
        <a:prstGeom prst="roundRect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Conclusion</a:t>
          </a:r>
        </a:p>
      </dsp:txBody>
      <dsp:txXfrm>
        <a:off x="27415" y="3204361"/>
        <a:ext cx="5249007" cy="506769"/>
      </dsp:txXfrm>
    </dsp:sp>
    <dsp:sp modelId="{27EA81C7-4534-411F-A83B-9455757B4A4A}">
      <dsp:nvSpPr>
        <dsp:cNvPr id="0" name=""/>
        <dsp:cNvSpPr/>
      </dsp:nvSpPr>
      <dsp:spPr>
        <a:xfrm>
          <a:off x="0" y="3807665"/>
          <a:ext cx="5303837" cy="561599"/>
        </a:xfrm>
        <a:prstGeom prst="roundRect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Acknowledgement and References</a:t>
          </a:r>
        </a:p>
      </dsp:txBody>
      <dsp:txXfrm>
        <a:off x="27415" y="3835080"/>
        <a:ext cx="5249007" cy="50676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737F8B-6CDA-4ED8-84A5-A7DAEE1ED570}">
      <dsp:nvSpPr>
        <dsp:cNvPr id="0" name=""/>
        <dsp:cNvSpPr/>
      </dsp:nvSpPr>
      <dsp:spPr>
        <a:xfrm>
          <a:off x="0" y="23346"/>
          <a:ext cx="5303837" cy="561599"/>
        </a:xfrm>
        <a:prstGeom prst="roundRect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Summary</a:t>
          </a:r>
        </a:p>
      </dsp:txBody>
      <dsp:txXfrm>
        <a:off x="27415" y="50761"/>
        <a:ext cx="5249007" cy="506769"/>
      </dsp:txXfrm>
    </dsp:sp>
    <dsp:sp modelId="{DE097859-5A11-4876-ABDC-53BE8D492093}">
      <dsp:nvSpPr>
        <dsp:cNvPr id="0" name=""/>
        <dsp:cNvSpPr/>
      </dsp:nvSpPr>
      <dsp:spPr>
        <a:xfrm>
          <a:off x="0" y="654066"/>
          <a:ext cx="5303837" cy="561599"/>
        </a:xfrm>
        <a:prstGeom prst="roundRect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Literature Review</a:t>
          </a:r>
        </a:p>
      </dsp:txBody>
      <dsp:txXfrm>
        <a:off x="27415" y="681481"/>
        <a:ext cx="5249007" cy="506769"/>
      </dsp:txXfrm>
    </dsp:sp>
    <dsp:sp modelId="{8E7CE953-9633-4AE0-8102-CA39EEA75DC2}">
      <dsp:nvSpPr>
        <dsp:cNvPr id="0" name=""/>
        <dsp:cNvSpPr/>
      </dsp:nvSpPr>
      <dsp:spPr>
        <a:xfrm>
          <a:off x="0" y="1284786"/>
          <a:ext cx="5303837" cy="561599"/>
        </a:xfrm>
        <a:prstGeom prst="round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Design</a:t>
          </a:r>
        </a:p>
      </dsp:txBody>
      <dsp:txXfrm>
        <a:off x="27415" y="1312201"/>
        <a:ext cx="5249007" cy="506769"/>
      </dsp:txXfrm>
    </dsp:sp>
    <dsp:sp modelId="{B1896AFD-4E7A-4664-B756-8A776AF54679}">
      <dsp:nvSpPr>
        <dsp:cNvPr id="0" name=""/>
        <dsp:cNvSpPr/>
      </dsp:nvSpPr>
      <dsp:spPr>
        <a:xfrm>
          <a:off x="0" y="1915506"/>
          <a:ext cx="5303837" cy="561599"/>
        </a:xfrm>
        <a:prstGeom prst="roundRect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Simulation</a:t>
          </a:r>
        </a:p>
      </dsp:txBody>
      <dsp:txXfrm>
        <a:off x="27415" y="1942921"/>
        <a:ext cx="5249007" cy="506769"/>
      </dsp:txXfrm>
    </dsp:sp>
    <dsp:sp modelId="{733AC3BE-5D73-41C0-AA44-65F8BBF973C9}">
      <dsp:nvSpPr>
        <dsp:cNvPr id="0" name=""/>
        <dsp:cNvSpPr/>
      </dsp:nvSpPr>
      <dsp:spPr>
        <a:xfrm>
          <a:off x="0" y="2546226"/>
          <a:ext cx="5303837" cy="561599"/>
        </a:xfrm>
        <a:prstGeom prst="roundRect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Results</a:t>
          </a:r>
        </a:p>
      </dsp:txBody>
      <dsp:txXfrm>
        <a:off x="27415" y="2573641"/>
        <a:ext cx="5249007" cy="506769"/>
      </dsp:txXfrm>
    </dsp:sp>
    <dsp:sp modelId="{7458F84A-56AD-4C13-9D43-0A618A475F28}">
      <dsp:nvSpPr>
        <dsp:cNvPr id="0" name=""/>
        <dsp:cNvSpPr/>
      </dsp:nvSpPr>
      <dsp:spPr>
        <a:xfrm>
          <a:off x="0" y="3176946"/>
          <a:ext cx="5303837" cy="561599"/>
        </a:xfrm>
        <a:prstGeom prst="roundRect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Conclusion</a:t>
          </a:r>
        </a:p>
      </dsp:txBody>
      <dsp:txXfrm>
        <a:off x="27415" y="3204361"/>
        <a:ext cx="5249007" cy="506769"/>
      </dsp:txXfrm>
    </dsp:sp>
    <dsp:sp modelId="{27EA81C7-4534-411F-A83B-9455757B4A4A}">
      <dsp:nvSpPr>
        <dsp:cNvPr id="0" name=""/>
        <dsp:cNvSpPr/>
      </dsp:nvSpPr>
      <dsp:spPr>
        <a:xfrm>
          <a:off x="0" y="3807665"/>
          <a:ext cx="5303837" cy="561599"/>
        </a:xfrm>
        <a:prstGeom prst="roundRect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Acknowledgement and References</a:t>
          </a:r>
        </a:p>
      </dsp:txBody>
      <dsp:txXfrm>
        <a:off x="27415" y="3835080"/>
        <a:ext cx="5249007" cy="50676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737F8B-6CDA-4ED8-84A5-A7DAEE1ED570}">
      <dsp:nvSpPr>
        <dsp:cNvPr id="0" name=""/>
        <dsp:cNvSpPr/>
      </dsp:nvSpPr>
      <dsp:spPr>
        <a:xfrm>
          <a:off x="0" y="23346"/>
          <a:ext cx="5303837" cy="561599"/>
        </a:xfrm>
        <a:prstGeom prst="roundRect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Summary</a:t>
          </a:r>
        </a:p>
      </dsp:txBody>
      <dsp:txXfrm>
        <a:off x="27415" y="50761"/>
        <a:ext cx="5249007" cy="506769"/>
      </dsp:txXfrm>
    </dsp:sp>
    <dsp:sp modelId="{DE097859-5A11-4876-ABDC-53BE8D492093}">
      <dsp:nvSpPr>
        <dsp:cNvPr id="0" name=""/>
        <dsp:cNvSpPr/>
      </dsp:nvSpPr>
      <dsp:spPr>
        <a:xfrm>
          <a:off x="0" y="654066"/>
          <a:ext cx="5303837" cy="561599"/>
        </a:xfrm>
        <a:prstGeom prst="roundRect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Literature Review</a:t>
          </a:r>
        </a:p>
      </dsp:txBody>
      <dsp:txXfrm>
        <a:off x="27415" y="681481"/>
        <a:ext cx="5249007" cy="506769"/>
      </dsp:txXfrm>
    </dsp:sp>
    <dsp:sp modelId="{8E7CE953-9633-4AE0-8102-CA39EEA75DC2}">
      <dsp:nvSpPr>
        <dsp:cNvPr id="0" name=""/>
        <dsp:cNvSpPr/>
      </dsp:nvSpPr>
      <dsp:spPr>
        <a:xfrm>
          <a:off x="0" y="1284786"/>
          <a:ext cx="5303837" cy="561599"/>
        </a:xfrm>
        <a:prstGeom prst="roundRect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Design</a:t>
          </a:r>
        </a:p>
      </dsp:txBody>
      <dsp:txXfrm>
        <a:off x="27415" y="1312201"/>
        <a:ext cx="5249007" cy="506769"/>
      </dsp:txXfrm>
    </dsp:sp>
    <dsp:sp modelId="{B1896AFD-4E7A-4664-B756-8A776AF54679}">
      <dsp:nvSpPr>
        <dsp:cNvPr id="0" name=""/>
        <dsp:cNvSpPr/>
      </dsp:nvSpPr>
      <dsp:spPr>
        <a:xfrm>
          <a:off x="0" y="1915506"/>
          <a:ext cx="5303837" cy="561599"/>
        </a:xfrm>
        <a:prstGeom prst="round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Simulation</a:t>
          </a:r>
        </a:p>
      </dsp:txBody>
      <dsp:txXfrm>
        <a:off x="27415" y="1942921"/>
        <a:ext cx="5249007" cy="506769"/>
      </dsp:txXfrm>
    </dsp:sp>
    <dsp:sp modelId="{733AC3BE-5D73-41C0-AA44-65F8BBF973C9}">
      <dsp:nvSpPr>
        <dsp:cNvPr id="0" name=""/>
        <dsp:cNvSpPr/>
      </dsp:nvSpPr>
      <dsp:spPr>
        <a:xfrm>
          <a:off x="0" y="2546226"/>
          <a:ext cx="5303837" cy="561599"/>
        </a:xfrm>
        <a:prstGeom prst="roundRect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Results</a:t>
          </a:r>
        </a:p>
      </dsp:txBody>
      <dsp:txXfrm>
        <a:off x="27415" y="2573641"/>
        <a:ext cx="5249007" cy="506769"/>
      </dsp:txXfrm>
    </dsp:sp>
    <dsp:sp modelId="{7458F84A-56AD-4C13-9D43-0A618A475F28}">
      <dsp:nvSpPr>
        <dsp:cNvPr id="0" name=""/>
        <dsp:cNvSpPr/>
      </dsp:nvSpPr>
      <dsp:spPr>
        <a:xfrm>
          <a:off x="0" y="3176946"/>
          <a:ext cx="5303837" cy="561599"/>
        </a:xfrm>
        <a:prstGeom prst="roundRect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Conclusion</a:t>
          </a:r>
        </a:p>
      </dsp:txBody>
      <dsp:txXfrm>
        <a:off x="27415" y="3204361"/>
        <a:ext cx="5249007" cy="506769"/>
      </dsp:txXfrm>
    </dsp:sp>
    <dsp:sp modelId="{27EA81C7-4534-411F-A83B-9455757B4A4A}">
      <dsp:nvSpPr>
        <dsp:cNvPr id="0" name=""/>
        <dsp:cNvSpPr/>
      </dsp:nvSpPr>
      <dsp:spPr>
        <a:xfrm>
          <a:off x="0" y="3807665"/>
          <a:ext cx="5303837" cy="561599"/>
        </a:xfrm>
        <a:prstGeom prst="roundRect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Acknowledgement and References</a:t>
          </a:r>
        </a:p>
      </dsp:txBody>
      <dsp:txXfrm>
        <a:off x="27415" y="3835080"/>
        <a:ext cx="5249007" cy="50676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737F8B-6CDA-4ED8-84A5-A7DAEE1ED570}">
      <dsp:nvSpPr>
        <dsp:cNvPr id="0" name=""/>
        <dsp:cNvSpPr/>
      </dsp:nvSpPr>
      <dsp:spPr>
        <a:xfrm>
          <a:off x="0" y="23346"/>
          <a:ext cx="5303837" cy="561599"/>
        </a:xfrm>
        <a:prstGeom prst="roundRect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Summary</a:t>
          </a:r>
        </a:p>
      </dsp:txBody>
      <dsp:txXfrm>
        <a:off x="27415" y="50761"/>
        <a:ext cx="5249007" cy="506769"/>
      </dsp:txXfrm>
    </dsp:sp>
    <dsp:sp modelId="{DE097859-5A11-4876-ABDC-53BE8D492093}">
      <dsp:nvSpPr>
        <dsp:cNvPr id="0" name=""/>
        <dsp:cNvSpPr/>
      </dsp:nvSpPr>
      <dsp:spPr>
        <a:xfrm>
          <a:off x="0" y="654066"/>
          <a:ext cx="5303837" cy="561599"/>
        </a:xfrm>
        <a:prstGeom prst="roundRect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Literature Review</a:t>
          </a:r>
        </a:p>
      </dsp:txBody>
      <dsp:txXfrm>
        <a:off x="27415" y="681481"/>
        <a:ext cx="5249007" cy="506769"/>
      </dsp:txXfrm>
    </dsp:sp>
    <dsp:sp modelId="{8E7CE953-9633-4AE0-8102-CA39EEA75DC2}">
      <dsp:nvSpPr>
        <dsp:cNvPr id="0" name=""/>
        <dsp:cNvSpPr/>
      </dsp:nvSpPr>
      <dsp:spPr>
        <a:xfrm>
          <a:off x="0" y="1284786"/>
          <a:ext cx="5303837" cy="561599"/>
        </a:xfrm>
        <a:prstGeom prst="roundRect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Design</a:t>
          </a:r>
        </a:p>
      </dsp:txBody>
      <dsp:txXfrm>
        <a:off x="27415" y="1312201"/>
        <a:ext cx="5249007" cy="506769"/>
      </dsp:txXfrm>
    </dsp:sp>
    <dsp:sp modelId="{B1896AFD-4E7A-4664-B756-8A776AF54679}">
      <dsp:nvSpPr>
        <dsp:cNvPr id="0" name=""/>
        <dsp:cNvSpPr/>
      </dsp:nvSpPr>
      <dsp:spPr>
        <a:xfrm>
          <a:off x="0" y="1915506"/>
          <a:ext cx="5303837" cy="561599"/>
        </a:xfrm>
        <a:prstGeom prst="roundRect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Simulation</a:t>
          </a:r>
        </a:p>
      </dsp:txBody>
      <dsp:txXfrm>
        <a:off x="27415" y="1942921"/>
        <a:ext cx="5249007" cy="506769"/>
      </dsp:txXfrm>
    </dsp:sp>
    <dsp:sp modelId="{733AC3BE-5D73-41C0-AA44-65F8BBF973C9}">
      <dsp:nvSpPr>
        <dsp:cNvPr id="0" name=""/>
        <dsp:cNvSpPr/>
      </dsp:nvSpPr>
      <dsp:spPr>
        <a:xfrm>
          <a:off x="0" y="2546226"/>
          <a:ext cx="5303837" cy="561599"/>
        </a:xfrm>
        <a:prstGeom prst="round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Results</a:t>
          </a:r>
        </a:p>
      </dsp:txBody>
      <dsp:txXfrm>
        <a:off x="27415" y="2573641"/>
        <a:ext cx="5249007" cy="506769"/>
      </dsp:txXfrm>
    </dsp:sp>
    <dsp:sp modelId="{7458F84A-56AD-4C13-9D43-0A618A475F28}">
      <dsp:nvSpPr>
        <dsp:cNvPr id="0" name=""/>
        <dsp:cNvSpPr/>
      </dsp:nvSpPr>
      <dsp:spPr>
        <a:xfrm>
          <a:off x="0" y="3176946"/>
          <a:ext cx="5303837" cy="561599"/>
        </a:xfrm>
        <a:prstGeom prst="roundRect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Conclusion</a:t>
          </a:r>
        </a:p>
      </dsp:txBody>
      <dsp:txXfrm>
        <a:off x="27415" y="3204361"/>
        <a:ext cx="5249007" cy="506769"/>
      </dsp:txXfrm>
    </dsp:sp>
    <dsp:sp modelId="{27EA81C7-4534-411F-A83B-9455757B4A4A}">
      <dsp:nvSpPr>
        <dsp:cNvPr id="0" name=""/>
        <dsp:cNvSpPr/>
      </dsp:nvSpPr>
      <dsp:spPr>
        <a:xfrm>
          <a:off x="0" y="3807665"/>
          <a:ext cx="5303837" cy="561599"/>
        </a:xfrm>
        <a:prstGeom prst="roundRect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Acknowledgement and References</a:t>
          </a:r>
        </a:p>
      </dsp:txBody>
      <dsp:txXfrm>
        <a:off x="27415" y="3835080"/>
        <a:ext cx="5249007" cy="50676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737F8B-6CDA-4ED8-84A5-A7DAEE1ED570}">
      <dsp:nvSpPr>
        <dsp:cNvPr id="0" name=""/>
        <dsp:cNvSpPr/>
      </dsp:nvSpPr>
      <dsp:spPr>
        <a:xfrm>
          <a:off x="0" y="23346"/>
          <a:ext cx="5303837" cy="561599"/>
        </a:xfrm>
        <a:prstGeom prst="roundRect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Summary</a:t>
          </a:r>
        </a:p>
      </dsp:txBody>
      <dsp:txXfrm>
        <a:off x="27415" y="50761"/>
        <a:ext cx="5249007" cy="506769"/>
      </dsp:txXfrm>
    </dsp:sp>
    <dsp:sp modelId="{DE097859-5A11-4876-ABDC-53BE8D492093}">
      <dsp:nvSpPr>
        <dsp:cNvPr id="0" name=""/>
        <dsp:cNvSpPr/>
      </dsp:nvSpPr>
      <dsp:spPr>
        <a:xfrm>
          <a:off x="0" y="654066"/>
          <a:ext cx="5303837" cy="561599"/>
        </a:xfrm>
        <a:prstGeom prst="roundRect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Literature Review</a:t>
          </a:r>
        </a:p>
      </dsp:txBody>
      <dsp:txXfrm>
        <a:off x="27415" y="681481"/>
        <a:ext cx="5249007" cy="506769"/>
      </dsp:txXfrm>
    </dsp:sp>
    <dsp:sp modelId="{8E7CE953-9633-4AE0-8102-CA39EEA75DC2}">
      <dsp:nvSpPr>
        <dsp:cNvPr id="0" name=""/>
        <dsp:cNvSpPr/>
      </dsp:nvSpPr>
      <dsp:spPr>
        <a:xfrm>
          <a:off x="0" y="1284786"/>
          <a:ext cx="5303837" cy="561599"/>
        </a:xfrm>
        <a:prstGeom prst="roundRect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Design</a:t>
          </a:r>
        </a:p>
      </dsp:txBody>
      <dsp:txXfrm>
        <a:off x="27415" y="1312201"/>
        <a:ext cx="5249007" cy="506769"/>
      </dsp:txXfrm>
    </dsp:sp>
    <dsp:sp modelId="{B1896AFD-4E7A-4664-B756-8A776AF54679}">
      <dsp:nvSpPr>
        <dsp:cNvPr id="0" name=""/>
        <dsp:cNvSpPr/>
      </dsp:nvSpPr>
      <dsp:spPr>
        <a:xfrm>
          <a:off x="0" y="1915506"/>
          <a:ext cx="5303837" cy="561599"/>
        </a:xfrm>
        <a:prstGeom prst="roundRect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Simulation</a:t>
          </a:r>
        </a:p>
      </dsp:txBody>
      <dsp:txXfrm>
        <a:off x="27415" y="1942921"/>
        <a:ext cx="5249007" cy="506769"/>
      </dsp:txXfrm>
    </dsp:sp>
    <dsp:sp modelId="{733AC3BE-5D73-41C0-AA44-65F8BBF973C9}">
      <dsp:nvSpPr>
        <dsp:cNvPr id="0" name=""/>
        <dsp:cNvSpPr/>
      </dsp:nvSpPr>
      <dsp:spPr>
        <a:xfrm>
          <a:off x="0" y="2546226"/>
          <a:ext cx="5303837" cy="561599"/>
        </a:xfrm>
        <a:prstGeom prst="roundRect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Results</a:t>
          </a:r>
        </a:p>
      </dsp:txBody>
      <dsp:txXfrm>
        <a:off x="27415" y="2573641"/>
        <a:ext cx="5249007" cy="506769"/>
      </dsp:txXfrm>
    </dsp:sp>
    <dsp:sp modelId="{7458F84A-56AD-4C13-9D43-0A618A475F28}">
      <dsp:nvSpPr>
        <dsp:cNvPr id="0" name=""/>
        <dsp:cNvSpPr/>
      </dsp:nvSpPr>
      <dsp:spPr>
        <a:xfrm>
          <a:off x="0" y="3176946"/>
          <a:ext cx="5303837" cy="561599"/>
        </a:xfrm>
        <a:prstGeom prst="round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Conclusion</a:t>
          </a:r>
        </a:p>
      </dsp:txBody>
      <dsp:txXfrm>
        <a:off x="27415" y="3204361"/>
        <a:ext cx="5249007" cy="506769"/>
      </dsp:txXfrm>
    </dsp:sp>
    <dsp:sp modelId="{27EA81C7-4534-411F-A83B-9455757B4A4A}">
      <dsp:nvSpPr>
        <dsp:cNvPr id="0" name=""/>
        <dsp:cNvSpPr/>
      </dsp:nvSpPr>
      <dsp:spPr>
        <a:xfrm>
          <a:off x="0" y="3807665"/>
          <a:ext cx="5303837" cy="561599"/>
        </a:xfrm>
        <a:prstGeom prst="roundRect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Acknowledgement and References</a:t>
          </a:r>
        </a:p>
      </dsp:txBody>
      <dsp:txXfrm>
        <a:off x="27415" y="3835080"/>
        <a:ext cx="5249007" cy="50676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737F8B-6CDA-4ED8-84A5-A7DAEE1ED570}">
      <dsp:nvSpPr>
        <dsp:cNvPr id="0" name=""/>
        <dsp:cNvSpPr/>
      </dsp:nvSpPr>
      <dsp:spPr>
        <a:xfrm>
          <a:off x="0" y="23346"/>
          <a:ext cx="5303837" cy="561599"/>
        </a:xfrm>
        <a:prstGeom prst="roundRect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Summary</a:t>
          </a:r>
        </a:p>
      </dsp:txBody>
      <dsp:txXfrm>
        <a:off x="27415" y="50761"/>
        <a:ext cx="5249007" cy="506769"/>
      </dsp:txXfrm>
    </dsp:sp>
    <dsp:sp modelId="{DE097859-5A11-4876-ABDC-53BE8D492093}">
      <dsp:nvSpPr>
        <dsp:cNvPr id="0" name=""/>
        <dsp:cNvSpPr/>
      </dsp:nvSpPr>
      <dsp:spPr>
        <a:xfrm>
          <a:off x="0" y="654066"/>
          <a:ext cx="5303837" cy="561599"/>
        </a:xfrm>
        <a:prstGeom prst="roundRect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Literature Review</a:t>
          </a:r>
        </a:p>
      </dsp:txBody>
      <dsp:txXfrm>
        <a:off x="27415" y="681481"/>
        <a:ext cx="5249007" cy="506769"/>
      </dsp:txXfrm>
    </dsp:sp>
    <dsp:sp modelId="{8E7CE953-9633-4AE0-8102-CA39EEA75DC2}">
      <dsp:nvSpPr>
        <dsp:cNvPr id="0" name=""/>
        <dsp:cNvSpPr/>
      </dsp:nvSpPr>
      <dsp:spPr>
        <a:xfrm>
          <a:off x="0" y="1284786"/>
          <a:ext cx="5303837" cy="561599"/>
        </a:xfrm>
        <a:prstGeom prst="roundRect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Design</a:t>
          </a:r>
        </a:p>
      </dsp:txBody>
      <dsp:txXfrm>
        <a:off x="27415" y="1312201"/>
        <a:ext cx="5249007" cy="506769"/>
      </dsp:txXfrm>
    </dsp:sp>
    <dsp:sp modelId="{B1896AFD-4E7A-4664-B756-8A776AF54679}">
      <dsp:nvSpPr>
        <dsp:cNvPr id="0" name=""/>
        <dsp:cNvSpPr/>
      </dsp:nvSpPr>
      <dsp:spPr>
        <a:xfrm>
          <a:off x="0" y="1915506"/>
          <a:ext cx="5303837" cy="561599"/>
        </a:xfrm>
        <a:prstGeom prst="roundRect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Simulation</a:t>
          </a:r>
        </a:p>
      </dsp:txBody>
      <dsp:txXfrm>
        <a:off x="27415" y="1942921"/>
        <a:ext cx="5249007" cy="506769"/>
      </dsp:txXfrm>
    </dsp:sp>
    <dsp:sp modelId="{733AC3BE-5D73-41C0-AA44-65F8BBF973C9}">
      <dsp:nvSpPr>
        <dsp:cNvPr id="0" name=""/>
        <dsp:cNvSpPr/>
      </dsp:nvSpPr>
      <dsp:spPr>
        <a:xfrm>
          <a:off x="0" y="2546226"/>
          <a:ext cx="5303837" cy="561599"/>
        </a:xfrm>
        <a:prstGeom prst="roundRect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Results</a:t>
          </a:r>
        </a:p>
      </dsp:txBody>
      <dsp:txXfrm>
        <a:off x="27415" y="2573641"/>
        <a:ext cx="5249007" cy="506769"/>
      </dsp:txXfrm>
    </dsp:sp>
    <dsp:sp modelId="{7458F84A-56AD-4C13-9D43-0A618A475F28}">
      <dsp:nvSpPr>
        <dsp:cNvPr id="0" name=""/>
        <dsp:cNvSpPr/>
      </dsp:nvSpPr>
      <dsp:spPr>
        <a:xfrm>
          <a:off x="0" y="3176946"/>
          <a:ext cx="5303837" cy="561599"/>
        </a:xfrm>
        <a:prstGeom prst="roundRect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Conclusion</a:t>
          </a:r>
        </a:p>
      </dsp:txBody>
      <dsp:txXfrm>
        <a:off x="27415" y="3204361"/>
        <a:ext cx="5249007" cy="506769"/>
      </dsp:txXfrm>
    </dsp:sp>
    <dsp:sp modelId="{27EA81C7-4534-411F-A83B-9455757B4A4A}">
      <dsp:nvSpPr>
        <dsp:cNvPr id="0" name=""/>
        <dsp:cNvSpPr/>
      </dsp:nvSpPr>
      <dsp:spPr>
        <a:xfrm>
          <a:off x="0" y="3807665"/>
          <a:ext cx="5303837" cy="561599"/>
        </a:xfrm>
        <a:prstGeom prst="round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Acknowledgement and References</a:t>
          </a:r>
        </a:p>
      </dsp:txBody>
      <dsp:txXfrm>
        <a:off x="27415" y="3835080"/>
        <a:ext cx="5249007" cy="5067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90F265C-9DF2-E8FB-C281-49A95720C62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688A12-072E-E9DD-75D8-792036B5CAB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5F0298-9D9B-42EE-9FBC-5BF5BA8C94E8}" type="datetimeFigureOut">
              <a:rPr lang="en-GB" smtClean="0"/>
              <a:t>25/12/2022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286D79-EFC6-014D-40F3-68F8FB024E0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CA9D36-8240-DBBB-128E-9E573BE9AC2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C436C1-A97E-48B9-A38A-E4B8449736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14307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B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6F15EC-E103-EA4C-8F3D-F70BFBFE368F}" type="datetimeFigureOut">
              <a:rPr lang="en-BD" smtClean="0"/>
              <a:t>12/25/2022</a:t>
            </a:fld>
            <a:endParaRPr lang="en-B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B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B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15D39E-BF79-5044-9B9C-292D64001D90}" type="slidenum">
              <a:rPr lang="en-BD" smtClean="0"/>
              <a:t>‹#›</a:t>
            </a:fld>
            <a:endParaRPr lang="en-BD"/>
          </a:p>
        </p:txBody>
      </p:sp>
    </p:spTree>
    <p:extLst>
      <p:ext uri="{BB962C8B-B14F-4D97-AF65-F5344CB8AC3E}">
        <p14:creationId xmlns:p14="http://schemas.microsoft.com/office/powerpoint/2010/main" val="1300343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5B6435D3-8090-1D30-837E-5C90FCC646C1}"/>
              </a:ext>
            </a:extLst>
          </p:cNvPr>
          <p:cNvSpPr/>
          <p:nvPr userDrawn="1"/>
        </p:nvSpPr>
        <p:spPr>
          <a:xfrm>
            <a:off x="-3146" y="0"/>
            <a:ext cx="12192000" cy="203716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60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59052" y="4674892"/>
            <a:ext cx="7464446" cy="45720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 spc="8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0CF256B-783D-1F47-F02E-860D3989792B}"/>
              </a:ext>
            </a:extLst>
          </p:cNvPr>
          <p:cNvSpPr/>
          <p:nvPr userDrawn="1"/>
        </p:nvSpPr>
        <p:spPr>
          <a:xfrm>
            <a:off x="-3146" y="6224026"/>
            <a:ext cx="12192000" cy="64633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D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A8C9E29-EBFF-985E-158F-E3BDB4E1765B}"/>
              </a:ext>
            </a:extLst>
          </p:cNvPr>
          <p:cNvSpPr txBox="1"/>
          <p:nvPr userDrawn="1"/>
        </p:nvSpPr>
        <p:spPr>
          <a:xfrm>
            <a:off x="1559052" y="5387949"/>
            <a:ext cx="69245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Department of Electrical and Electronic Engineering</a:t>
            </a:r>
          </a:p>
          <a:p>
            <a:r>
              <a:rPr lang="en-US" dirty="0"/>
              <a:t>Bangladesh University of Engineering and Technology</a:t>
            </a:r>
            <a:endParaRPr lang="en-GB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D04274EB-C6AD-4AF0-A8C5-76F8539F0C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46213" y="158750"/>
            <a:ext cx="9272587" cy="6578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4F8B375C-47B0-B098-5E2F-4B8C1BF3FC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26412" y="6396262"/>
            <a:ext cx="673041" cy="4200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fld id="{E9C29D53-9981-884B-B5B6-B5743DF81FD1}" type="slidenum">
              <a:rPr lang="en-BD" smtClean="0"/>
              <a:pPr/>
              <a:t>‹#›</a:t>
            </a:fld>
            <a:endParaRPr lang="en-BD" dirty="0"/>
          </a:p>
        </p:txBody>
      </p:sp>
      <p:sp>
        <p:nvSpPr>
          <p:cNvPr id="26" name="Date Placeholder 5">
            <a:extLst>
              <a:ext uri="{FF2B5EF4-FFF2-40B4-BE49-F238E27FC236}">
                <a16:creationId xmlns:a16="http://schemas.microsoft.com/office/drawing/2014/main" id="{D82B61AF-E56D-F625-4390-5F63E1884E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99150" y="6372123"/>
            <a:ext cx="2373280" cy="4470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/>
              <a:t>Mr. John Doe</a:t>
            </a:r>
            <a:endParaRPr lang="en-BD" dirty="0"/>
          </a:p>
        </p:txBody>
      </p:sp>
      <p:sp>
        <p:nvSpPr>
          <p:cNvPr id="27" name="Footer Placeholder 6">
            <a:extLst>
              <a:ext uri="{FF2B5EF4-FFF2-40B4-BE49-F238E27FC236}">
                <a16:creationId xmlns:a16="http://schemas.microsoft.com/office/drawing/2014/main" id="{2F12B4E6-980F-B96D-7BAF-97CE9407A8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72430" y="6371739"/>
            <a:ext cx="5000625" cy="447781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GB"/>
              <a:t>Title of the Presentation, Date: dd/mm/yyyy</a:t>
            </a:r>
            <a:endParaRPr lang="en-BD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A2758542-8664-E93C-59B3-D3D4D90722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016" y="6337301"/>
            <a:ext cx="2608126" cy="50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8921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A21C061-E4BD-67C6-02E3-02C7112C3A29}"/>
              </a:ext>
            </a:extLst>
          </p:cNvPr>
          <p:cNvSpPr/>
          <p:nvPr userDrawn="1"/>
        </p:nvSpPr>
        <p:spPr>
          <a:xfrm>
            <a:off x="-3146" y="6297307"/>
            <a:ext cx="12192000" cy="57305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649038-E67C-F32D-3A4E-49766B9CE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Mr. John Doe</a:t>
            </a:r>
            <a:endParaRPr lang="en-BD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4079AD-4F4B-2A08-E54B-560665B9A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GB"/>
              <a:t>Title of the Presentation, Date: dd/mm/yyyy</a:t>
            </a:r>
            <a:endParaRPr lang="en-BD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FBC4AE-B903-2951-368D-1CD59AE1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29D53-9981-884B-B5B6-B5743DF81FD1}" type="slidenum">
              <a:rPr lang="en-BD" smtClean="0"/>
              <a:pPr/>
              <a:t>‹#›</a:t>
            </a:fld>
            <a:endParaRPr lang="en-BD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599FCF85-C9C5-C5A5-AFED-825D40A292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016" y="6337301"/>
            <a:ext cx="2608126" cy="50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240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A21C061-E4BD-67C6-02E3-02C7112C3A29}"/>
              </a:ext>
            </a:extLst>
          </p:cNvPr>
          <p:cNvSpPr/>
          <p:nvPr userDrawn="1"/>
        </p:nvSpPr>
        <p:spPr>
          <a:xfrm>
            <a:off x="-3146" y="6297307"/>
            <a:ext cx="12192000" cy="57305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649038-E67C-F32D-3A4E-49766B9CE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Mr. John Doe</a:t>
            </a:r>
            <a:endParaRPr lang="en-BD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4079AD-4F4B-2A08-E54B-560665B9A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GB"/>
              <a:t>Title of the Presentation, Date: dd/mm/yyyy</a:t>
            </a:r>
            <a:endParaRPr lang="en-BD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FBC4AE-B903-2951-368D-1CD59AE1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29D53-9981-884B-B5B6-B5743DF81FD1}" type="slidenum">
              <a:rPr lang="en-BD" smtClean="0"/>
              <a:pPr/>
              <a:t>‹#›</a:t>
            </a:fld>
            <a:endParaRPr lang="en-BD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69CA169-9B9D-4F5F-99DB-9B8799CE6A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016" y="6337301"/>
            <a:ext cx="2608126" cy="50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9246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A21C061-E4BD-67C6-02E3-02C7112C3A29}"/>
              </a:ext>
            </a:extLst>
          </p:cNvPr>
          <p:cNvSpPr/>
          <p:nvPr userDrawn="1"/>
        </p:nvSpPr>
        <p:spPr>
          <a:xfrm>
            <a:off x="-3146" y="6297307"/>
            <a:ext cx="12192000" cy="57305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649038-E67C-F32D-3A4E-49766B9CE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Mr. John Doe</a:t>
            </a:r>
            <a:endParaRPr lang="en-BD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4079AD-4F4B-2A08-E54B-560665B9A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GB"/>
              <a:t>Title of the Presentation, Date: dd/mm/yyyy</a:t>
            </a:r>
            <a:endParaRPr lang="en-BD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FBC4AE-B903-2951-368D-1CD59AE1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29D53-9981-884B-B5B6-B5743DF81FD1}" type="slidenum">
              <a:rPr lang="en-BD" smtClean="0"/>
              <a:pPr/>
              <a:t>‹#›</a:t>
            </a:fld>
            <a:endParaRPr lang="en-BD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83BF6E5-C98C-F708-B2BD-4219218A89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7788" y="1401370"/>
            <a:ext cx="5303520" cy="439337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9C654A39-EB62-320C-8C11-C8083EC9B1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401370"/>
            <a:ext cx="5780566" cy="439337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6E481434-F0A1-536B-3509-D9027D3BA0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016" y="6337301"/>
            <a:ext cx="2608126" cy="50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8577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A21C061-E4BD-67C6-02E3-02C7112C3A29}"/>
              </a:ext>
            </a:extLst>
          </p:cNvPr>
          <p:cNvSpPr/>
          <p:nvPr userDrawn="1"/>
        </p:nvSpPr>
        <p:spPr>
          <a:xfrm>
            <a:off x="-3146" y="6297307"/>
            <a:ext cx="12192000" cy="57305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649038-E67C-F32D-3A4E-49766B9CE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Mr. John Doe</a:t>
            </a:r>
            <a:endParaRPr lang="en-BD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4079AD-4F4B-2A08-E54B-560665B9A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03088" y="1374032"/>
            <a:ext cx="5592726" cy="1347903"/>
          </a:xfrm>
        </p:spPr>
        <p:txBody>
          <a:bodyPr/>
          <a:lstStyle>
            <a:lvl1pPr>
              <a:defRPr sz="3200">
                <a:solidFill>
                  <a:srgbClr val="C00000"/>
                </a:solidFill>
              </a:defRPr>
            </a:lvl1pPr>
          </a:lstStyle>
          <a:p>
            <a:pPr algn="ctr"/>
            <a:r>
              <a:rPr lang="en-GB"/>
              <a:t>Title of the Presentation, Date: dd/mm/yyyy</a:t>
            </a:r>
            <a:endParaRPr lang="en-BD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FBC4AE-B903-2951-368D-1CD59AE1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29D53-9981-884B-B5B6-B5743DF81FD1}" type="slidenum">
              <a:rPr lang="en-BD" smtClean="0"/>
              <a:pPr/>
              <a:t>‹#›</a:t>
            </a:fld>
            <a:endParaRPr lang="en-BD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83BF6E5-C98C-F708-B2BD-4219218A89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7788" y="1401370"/>
            <a:ext cx="5303520" cy="439337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9C654A39-EB62-320C-8C11-C8083EC9B1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2902688"/>
            <a:ext cx="5780566" cy="289205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EA50BAA-A03E-B6F3-D07D-7D0FCC9237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016" y="6337301"/>
            <a:ext cx="2608126" cy="50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9668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A21C061-E4BD-67C6-02E3-02C7112C3A29}"/>
              </a:ext>
            </a:extLst>
          </p:cNvPr>
          <p:cNvSpPr/>
          <p:nvPr userDrawn="1"/>
        </p:nvSpPr>
        <p:spPr>
          <a:xfrm>
            <a:off x="-3146" y="6297307"/>
            <a:ext cx="12192000" cy="57305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649038-E67C-F32D-3A4E-49766B9CE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Mr. John Doe</a:t>
            </a:r>
            <a:endParaRPr lang="en-BD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4079AD-4F4B-2A08-E54B-560665B9A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GB"/>
              <a:t>Title of the Presentation, Date: dd/mm/yyyy</a:t>
            </a:r>
            <a:endParaRPr lang="en-BD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FBC4AE-B903-2951-368D-1CD59AE1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29D53-9981-884B-B5B6-B5743DF81FD1}" type="slidenum">
              <a:rPr lang="en-BD" smtClean="0"/>
              <a:pPr/>
              <a:t>‹#›</a:t>
            </a:fld>
            <a:endParaRPr lang="en-BD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7567B045-7A06-D90F-9F3E-15EF1ACBE2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016" y="6337301"/>
            <a:ext cx="2608126" cy="50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2882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A21C061-E4BD-67C6-02E3-02C7112C3A29}"/>
              </a:ext>
            </a:extLst>
          </p:cNvPr>
          <p:cNvSpPr/>
          <p:nvPr userDrawn="1"/>
        </p:nvSpPr>
        <p:spPr>
          <a:xfrm>
            <a:off x="-3146" y="6297307"/>
            <a:ext cx="12192000" cy="57305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649038-E67C-F32D-3A4E-49766B9CE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Mr. John Doe</a:t>
            </a:r>
            <a:endParaRPr lang="en-BD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4079AD-4F4B-2A08-E54B-560665B9A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GB"/>
              <a:t>Title of the Presentation, Date: dd/mm/yyyy</a:t>
            </a:r>
            <a:endParaRPr lang="en-BD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FBC4AE-B903-2951-368D-1CD59AE1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29D53-9981-884B-B5B6-B5743DF81FD1}" type="slidenum">
              <a:rPr lang="en-BD" smtClean="0"/>
              <a:pPr/>
              <a:t>‹#›</a:t>
            </a:fld>
            <a:endParaRPr lang="en-BD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83BF6E5-C98C-F708-B2BD-4219218A89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7789" y="1967023"/>
            <a:ext cx="5303520" cy="4146697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9C654A39-EB62-320C-8C11-C8083EC9B1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1" y="1967023"/>
            <a:ext cx="5780566" cy="4146697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592C07-A07E-2C6C-A2ED-5CFA375CA0C7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37789" y="1304938"/>
            <a:ext cx="530352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2800" b="1">
                <a:solidFill>
                  <a:srgbClr val="C00000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EA2C0FB6-34A7-D512-4170-BFD90919A9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1" y="1304938"/>
            <a:ext cx="575821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2800" b="1">
                <a:solidFill>
                  <a:srgbClr val="C00000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FBA452B5-F045-0DFC-00DE-44DFE4DE1A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016" y="6337301"/>
            <a:ext cx="2608126" cy="50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032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5B6435D3-8090-1D30-837E-5C90FCC646C1}"/>
              </a:ext>
            </a:extLst>
          </p:cNvPr>
          <p:cNvSpPr/>
          <p:nvPr userDrawn="1"/>
        </p:nvSpPr>
        <p:spPr>
          <a:xfrm>
            <a:off x="-3146" y="0"/>
            <a:ext cx="12192000" cy="203716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60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59052" y="4674892"/>
            <a:ext cx="7464446" cy="45720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 spc="8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0CF256B-783D-1F47-F02E-860D3989792B}"/>
              </a:ext>
            </a:extLst>
          </p:cNvPr>
          <p:cNvSpPr/>
          <p:nvPr userDrawn="1"/>
        </p:nvSpPr>
        <p:spPr>
          <a:xfrm>
            <a:off x="-3146" y="6224026"/>
            <a:ext cx="12192000" cy="64633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D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A8C9E29-EBFF-985E-158F-E3BDB4E1765B}"/>
              </a:ext>
            </a:extLst>
          </p:cNvPr>
          <p:cNvSpPr txBox="1"/>
          <p:nvPr userDrawn="1"/>
        </p:nvSpPr>
        <p:spPr>
          <a:xfrm>
            <a:off x="1559052" y="5387949"/>
            <a:ext cx="69245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Department of Electrical and Electronic Engineering</a:t>
            </a:r>
          </a:p>
          <a:p>
            <a:r>
              <a:rPr lang="en-US" dirty="0"/>
              <a:t>Bangladesh University of Engineering and Technology</a:t>
            </a:r>
            <a:endParaRPr lang="en-GB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D04274EB-C6AD-4AF0-A8C5-76F8539F0C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46213" y="158750"/>
            <a:ext cx="9272587" cy="6578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4F8B375C-47B0-B098-5E2F-4B8C1BF3FC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26412" y="6396262"/>
            <a:ext cx="673041" cy="4200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fld id="{E9C29D53-9981-884B-B5B6-B5743DF81FD1}" type="slidenum">
              <a:rPr lang="en-BD" smtClean="0"/>
              <a:pPr/>
              <a:t>‹#›</a:t>
            </a:fld>
            <a:endParaRPr lang="en-BD" dirty="0"/>
          </a:p>
        </p:txBody>
      </p:sp>
      <p:sp>
        <p:nvSpPr>
          <p:cNvPr id="26" name="Date Placeholder 5">
            <a:extLst>
              <a:ext uri="{FF2B5EF4-FFF2-40B4-BE49-F238E27FC236}">
                <a16:creationId xmlns:a16="http://schemas.microsoft.com/office/drawing/2014/main" id="{D82B61AF-E56D-F625-4390-5F63E1884E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99150" y="6372123"/>
            <a:ext cx="2373280" cy="4470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/>
              <a:t>Mr. John Doe</a:t>
            </a:r>
            <a:endParaRPr lang="en-BD" dirty="0"/>
          </a:p>
        </p:txBody>
      </p:sp>
      <p:sp>
        <p:nvSpPr>
          <p:cNvPr id="27" name="Footer Placeholder 6">
            <a:extLst>
              <a:ext uri="{FF2B5EF4-FFF2-40B4-BE49-F238E27FC236}">
                <a16:creationId xmlns:a16="http://schemas.microsoft.com/office/drawing/2014/main" id="{2F12B4E6-980F-B96D-7BAF-97CE9407A8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72430" y="6371739"/>
            <a:ext cx="5000625" cy="447781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GB"/>
              <a:t>Title of the Presentation, Date: dd/mm/yyyy</a:t>
            </a:r>
            <a:endParaRPr lang="en-BD" dirty="0"/>
          </a:p>
        </p:txBody>
      </p:sp>
    </p:spTree>
    <p:extLst>
      <p:ext uri="{BB962C8B-B14F-4D97-AF65-F5344CB8AC3E}">
        <p14:creationId xmlns:p14="http://schemas.microsoft.com/office/powerpoint/2010/main" val="6042323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649038-E67C-F32D-3A4E-49766B9CE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Mr. John Doe</a:t>
            </a:r>
            <a:endParaRPr lang="en-BD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4079AD-4F4B-2A08-E54B-560665B9A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GB"/>
              <a:t>Title of the Presentation, Date: dd/mm/yyyy</a:t>
            </a:r>
            <a:endParaRPr lang="en-BD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FBC4AE-B903-2951-368D-1CD59AE1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29D53-9981-884B-B5B6-B5743DF81FD1}" type="slidenum">
              <a:rPr lang="en-BD" smtClean="0"/>
              <a:pPr/>
              <a:t>‹#›</a:t>
            </a:fld>
            <a:endParaRPr lang="en-BD" dirty="0"/>
          </a:p>
        </p:txBody>
      </p:sp>
    </p:spTree>
    <p:extLst>
      <p:ext uri="{BB962C8B-B14F-4D97-AF65-F5344CB8AC3E}">
        <p14:creationId xmlns:p14="http://schemas.microsoft.com/office/powerpoint/2010/main" val="3219430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649038-E67C-F32D-3A4E-49766B9CE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Mr. John Doe</a:t>
            </a:r>
            <a:endParaRPr lang="en-BD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4079AD-4F4B-2A08-E54B-560665B9A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GB"/>
              <a:t>Title of the Presentation, Date: dd/mm/yyyy</a:t>
            </a:r>
            <a:endParaRPr lang="en-BD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FBC4AE-B903-2951-368D-1CD59AE1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29D53-9981-884B-B5B6-B5743DF81FD1}" type="slidenum">
              <a:rPr lang="en-BD" smtClean="0"/>
              <a:pPr/>
              <a:t>‹#›</a:t>
            </a:fld>
            <a:endParaRPr lang="en-BD" dirty="0"/>
          </a:p>
        </p:txBody>
      </p:sp>
    </p:spTree>
    <p:extLst>
      <p:ext uri="{BB962C8B-B14F-4D97-AF65-F5344CB8AC3E}">
        <p14:creationId xmlns:p14="http://schemas.microsoft.com/office/powerpoint/2010/main" val="3950477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649038-E67C-F32D-3A4E-49766B9CE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Mr. John Doe</a:t>
            </a:r>
            <a:endParaRPr lang="en-BD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4079AD-4F4B-2A08-E54B-560665B9A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GB"/>
              <a:t>Title of the Presentation, Date: dd/mm/yyyy</a:t>
            </a:r>
            <a:endParaRPr lang="en-BD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FBC4AE-B903-2951-368D-1CD59AE1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29D53-9981-884B-B5B6-B5743DF81FD1}" type="slidenum">
              <a:rPr lang="en-BD" smtClean="0"/>
              <a:pPr/>
              <a:t>‹#›</a:t>
            </a:fld>
            <a:endParaRPr lang="en-BD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83BF6E5-C98C-F708-B2BD-4219218A89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7788" y="1401370"/>
            <a:ext cx="5303520" cy="439337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9C654A39-EB62-320C-8C11-C8083EC9B1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401370"/>
            <a:ext cx="5780566" cy="439337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413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649038-E67C-F32D-3A4E-49766B9CE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Mr. John Doe</a:t>
            </a:r>
            <a:endParaRPr lang="en-BD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4079AD-4F4B-2A08-E54B-560665B9A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GB"/>
              <a:t>Title of the Presentation, Date: dd/mm/yyyy</a:t>
            </a:r>
            <a:endParaRPr lang="en-BD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FBC4AE-B903-2951-368D-1CD59AE1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29D53-9981-884B-B5B6-B5743DF81FD1}" type="slidenum">
              <a:rPr lang="en-BD" smtClean="0"/>
              <a:pPr/>
              <a:t>‹#›</a:t>
            </a:fld>
            <a:endParaRPr lang="en-BD" dirty="0"/>
          </a:p>
        </p:txBody>
      </p:sp>
    </p:spTree>
    <p:extLst>
      <p:ext uri="{BB962C8B-B14F-4D97-AF65-F5344CB8AC3E}">
        <p14:creationId xmlns:p14="http://schemas.microsoft.com/office/powerpoint/2010/main" val="1140156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649038-E67C-F32D-3A4E-49766B9CE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Mr. John Doe</a:t>
            </a:r>
            <a:endParaRPr lang="en-BD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4079AD-4F4B-2A08-E54B-560665B9A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GB"/>
              <a:t>Title of the Presentation, Date: dd/mm/yyyy</a:t>
            </a:r>
            <a:endParaRPr lang="en-BD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FBC4AE-B903-2951-368D-1CD59AE1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29D53-9981-884B-B5B6-B5743DF81FD1}" type="slidenum">
              <a:rPr lang="en-BD" smtClean="0"/>
              <a:pPr/>
              <a:t>‹#›</a:t>
            </a:fld>
            <a:endParaRPr lang="en-BD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83BF6E5-C98C-F708-B2BD-4219218A89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7789" y="1967023"/>
            <a:ext cx="5303520" cy="4146697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9C654A39-EB62-320C-8C11-C8083EC9B1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1" y="1967023"/>
            <a:ext cx="5780566" cy="4146697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592C07-A07E-2C6C-A2ED-5CFA375CA0C7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37789" y="1304938"/>
            <a:ext cx="530352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2800" b="1">
                <a:solidFill>
                  <a:srgbClr val="C00000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EA2C0FB6-34A7-D512-4170-BFD90919A9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1" y="1304938"/>
            <a:ext cx="575821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2800" b="1">
                <a:solidFill>
                  <a:srgbClr val="C00000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1442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649038-E67C-F32D-3A4E-49766B9CE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Mr. John Doe</a:t>
            </a:r>
            <a:endParaRPr lang="en-BD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4079AD-4F4B-2A08-E54B-560665B9A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GB"/>
              <a:t>Title of the Presentation, Date: dd/mm/yyyy</a:t>
            </a:r>
            <a:endParaRPr lang="en-BD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FBC4AE-B903-2951-368D-1CD59AE1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29D53-9981-884B-B5B6-B5743DF81FD1}" type="slidenum">
              <a:rPr lang="en-BD" smtClean="0"/>
              <a:pPr/>
              <a:t>‹#›</a:t>
            </a:fld>
            <a:endParaRPr lang="en-BD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83BF6E5-C98C-F708-B2BD-4219218A89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2597" y="1796903"/>
            <a:ext cx="5303520" cy="391349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9C654A39-EB62-320C-8C11-C8083EC9B1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20809" y="1796903"/>
            <a:ext cx="5780566" cy="391349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592C07-A07E-2C6C-A2ED-5CFA375CA0C7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37789" y="1304938"/>
            <a:ext cx="5303520" cy="491964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2800" b="1">
                <a:solidFill>
                  <a:srgbClr val="C00000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EA2C0FB6-34A7-D512-4170-BFD90919A9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1" y="1304938"/>
            <a:ext cx="5758210" cy="491964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2800" b="1">
                <a:solidFill>
                  <a:srgbClr val="C00000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240794BA-A3B7-4A23-B918-0FEE4192B3A1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61508" y="5741727"/>
            <a:ext cx="5303520" cy="491964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2000" b="1" i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D0C5A0B9-2EDE-4E12-8F33-F935C1D4C80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30353" y="5741727"/>
            <a:ext cx="5758210" cy="491964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2000" b="1" i="1">
                <a:solidFill>
                  <a:schemeClr val="tx1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5133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649038-E67C-F32D-3A4E-49766B9CE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Mr. John Doe</a:t>
            </a:r>
            <a:endParaRPr lang="en-BD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4079AD-4F4B-2A08-E54B-560665B9A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GB"/>
              <a:t>Title of the Presentation, Date: dd/mm/yyyy</a:t>
            </a:r>
            <a:endParaRPr lang="en-BD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FBC4AE-B903-2951-368D-1CD59AE1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29D53-9981-884B-B5B6-B5743DF81FD1}" type="slidenum">
              <a:rPr lang="en-BD" smtClean="0"/>
              <a:pPr/>
              <a:t>‹#›</a:t>
            </a:fld>
            <a:endParaRPr lang="en-BD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83BF6E5-C98C-F708-B2BD-4219218A89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2597" y="1796903"/>
            <a:ext cx="5303520" cy="391349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9C654A39-EB62-320C-8C11-C8083EC9B1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20809" y="1796903"/>
            <a:ext cx="5780566" cy="391349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592C07-A07E-2C6C-A2ED-5CFA375CA0C7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37789" y="1304938"/>
            <a:ext cx="11563586" cy="491964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2800" b="1">
                <a:solidFill>
                  <a:srgbClr val="C00000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D0C5A0B9-2EDE-4E12-8F33-F935C1D4C80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30353" y="5741727"/>
            <a:ext cx="5758210" cy="491964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2000" b="1" i="1">
                <a:solidFill>
                  <a:schemeClr val="tx1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5146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852ED7D-C8C9-FC45-9D41-2B197068D5F8}"/>
              </a:ext>
            </a:extLst>
          </p:cNvPr>
          <p:cNvSpPr/>
          <p:nvPr userDrawn="1"/>
        </p:nvSpPr>
        <p:spPr>
          <a:xfrm>
            <a:off x="-3146" y="6297307"/>
            <a:ext cx="12192000" cy="5730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D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9609" y="459714"/>
            <a:ext cx="11546958" cy="729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9609" y="1493520"/>
            <a:ext cx="11546958" cy="4541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26412" y="6396262"/>
            <a:ext cx="673041" cy="4200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fld id="{E9C29D53-9981-884B-B5B6-B5743DF81FD1}" type="slidenum">
              <a:rPr lang="en-BD" smtClean="0"/>
              <a:pPr/>
              <a:t>‹#›</a:t>
            </a:fld>
            <a:endParaRPr lang="en-BD" dirty="0"/>
          </a:p>
        </p:txBody>
      </p:sp>
      <p:sp>
        <p:nvSpPr>
          <p:cNvPr id="10" name="Date Placeholder 5">
            <a:extLst>
              <a:ext uri="{FF2B5EF4-FFF2-40B4-BE49-F238E27FC236}">
                <a16:creationId xmlns:a16="http://schemas.microsoft.com/office/drawing/2014/main" id="{576C60AE-BF9F-E948-A464-57EC6013BD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99150" y="6372123"/>
            <a:ext cx="2373280" cy="4470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/>
              <a:t>Mr. John Doe</a:t>
            </a:r>
            <a:endParaRPr lang="en-BD" dirty="0"/>
          </a:p>
        </p:txBody>
      </p:sp>
      <p:sp>
        <p:nvSpPr>
          <p:cNvPr id="11" name="Footer Placeholder 6">
            <a:extLst>
              <a:ext uri="{FF2B5EF4-FFF2-40B4-BE49-F238E27FC236}">
                <a16:creationId xmlns:a16="http://schemas.microsoft.com/office/drawing/2014/main" id="{DCD1120D-AD02-624F-AC7B-A52A109ECB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72430" y="6371739"/>
            <a:ext cx="5000625" cy="447781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GB"/>
              <a:t>Title of the Presentation, Date: dd/mm/yyyy</a:t>
            </a:r>
            <a:endParaRPr lang="en-BD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92849F54-1AE9-9CF4-01D8-A745326B63D3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50016" y="6337301"/>
            <a:ext cx="2608126" cy="50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827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26" r:id="rId2"/>
    <p:sldLayoutId id="2147483711" r:id="rId3"/>
    <p:sldLayoutId id="2147483721" r:id="rId4"/>
    <p:sldLayoutId id="2147483719" r:id="rId5"/>
    <p:sldLayoutId id="2147483723" r:id="rId6"/>
    <p:sldLayoutId id="2147483725" r:id="rId7"/>
    <p:sldLayoutId id="2147483729" r:id="rId8"/>
    <p:sldLayoutId id="2147483730" r:id="rId9"/>
    <p:sldLayoutId id="2147483720" r:id="rId10"/>
    <p:sldLayoutId id="2147483718" r:id="rId11"/>
    <p:sldLayoutId id="2147483717" r:id="rId12"/>
    <p:sldLayoutId id="2147483727" r:id="rId13"/>
    <p:sldLayoutId id="2147483722" r:id="rId14"/>
    <p:sldLayoutId id="2147483724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400" kern="1200" cap="none" spc="0" baseline="0" dirty="0">
          <a:solidFill>
            <a:srgbClr val="C00000"/>
          </a:solidFill>
          <a:effectLst/>
          <a:latin typeface="Arial" panose="020B0604020202020204" pitchFamily="34" charset="0"/>
          <a:ea typeface="+mn-ea"/>
          <a:cs typeface="Arial" panose="020B0604020202020204" pitchFamily="34" charset="0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6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6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6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6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6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6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6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6C925-AD3C-084C-A393-173805EA7D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1940" y="2120350"/>
            <a:ext cx="9068586" cy="1580405"/>
          </a:xfrm>
        </p:spPr>
        <p:txBody>
          <a:bodyPr/>
          <a:lstStyle/>
          <a:p>
            <a:r>
              <a:rPr lang="en-BD" sz="4400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Title of </a:t>
            </a:r>
            <a:r>
              <a:rPr lang="en-US" sz="4400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Presentation</a:t>
            </a:r>
            <a:endParaRPr lang="en-BD" sz="4400" cap="none" dirty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5" name="Subtitle 14">
            <a:extLst>
              <a:ext uri="{FF2B5EF4-FFF2-40B4-BE49-F238E27FC236}">
                <a16:creationId xmlns:a16="http://schemas.microsoft.com/office/drawing/2014/main" id="{5636667E-12AA-33D2-00FA-4C32ED7D00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59052" y="4066014"/>
            <a:ext cx="7464446" cy="1436497"/>
          </a:xfrm>
        </p:spPr>
        <p:txBody>
          <a:bodyPr>
            <a:normAutofit fontScale="92500" lnSpcReduction="20000"/>
          </a:bodyPr>
          <a:lstStyle/>
          <a:p>
            <a:r>
              <a:rPr lang="en-US" sz="1900" b="1" dirty="0"/>
              <a:t>Presented by:</a:t>
            </a:r>
          </a:p>
          <a:p>
            <a:endParaRPr lang="en-US" sz="2100" dirty="0"/>
          </a:p>
          <a:p>
            <a:r>
              <a:rPr lang="en-US" sz="3200" dirty="0"/>
              <a:t>Mr. John Doe</a:t>
            </a:r>
          </a:p>
          <a:p>
            <a:pPr>
              <a:lnSpc>
                <a:spcPct val="120000"/>
              </a:lnSpc>
            </a:pPr>
            <a:r>
              <a:rPr lang="en-US" dirty="0"/>
              <a:t>MSc Candidate</a:t>
            </a:r>
          </a:p>
          <a:p>
            <a:pPr>
              <a:lnSpc>
                <a:spcPct val="120000"/>
              </a:lnSpc>
            </a:pPr>
            <a:r>
              <a:rPr lang="en-US" dirty="0"/>
              <a:t>Student ID: 042106XXXX</a:t>
            </a:r>
            <a:endParaRPr lang="en-GB" dirty="0"/>
          </a:p>
        </p:txBody>
      </p:sp>
      <p:sp>
        <p:nvSpPr>
          <p:cNvPr id="17" name="Date Placeholder 16">
            <a:extLst>
              <a:ext uri="{FF2B5EF4-FFF2-40B4-BE49-F238E27FC236}">
                <a16:creationId xmlns:a16="http://schemas.microsoft.com/office/drawing/2014/main" id="{9FB0854C-9268-D505-25FF-72F1E27B80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039440" y="6358750"/>
            <a:ext cx="2373280" cy="447012"/>
          </a:xfrm>
        </p:spPr>
        <p:txBody>
          <a:bodyPr/>
          <a:lstStyle/>
          <a:p>
            <a:r>
              <a:rPr lang="en-US"/>
              <a:t>Mr. John Doe</a:t>
            </a:r>
            <a:endParaRPr lang="en-BD" dirty="0"/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79B57E55-7BD8-06DC-F63B-3F3FCF7ADE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93001" y="6368901"/>
            <a:ext cx="5943325" cy="457200"/>
          </a:xfrm>
        </p:spPr>
        <p:txBody>
          <a:bodyPr/>
          <a:lstStyle/>
          <a:p>
            <a:r>
              <a:rPr lang="en-GB" dirty="0"/>
              <a:t>Title of the Presentation, Date: dd/mm/</a:t>
            </a:r>
            <a:r>
              <a:rPr lang="en-GB" dirty="0" err="1"/>
              <a:t>yyyy</a:t>
            </a:r>
            <a:endParaRPr lang="en-BD" dirty="0"/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577D0144-D3BB-C357-9F8E-7D9591A7EA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9C29D53-9981-884B-B5B6-B5743DF81FD1}" type="slidenum">
              <a:rPr lang="en-BD" smtClean="0"/>
              <a:pPr/>
              <a:t>1</a:t>
            </a:fld>
            <a:endParaRPr lang="en-BD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CECC13EE-FBCE-10C6-EB5D-43BB62188098}"/>
              </a:ext>
            </a:extLst>
          </p:cNvPr>
          <p:cNvSpPr txBox="1">
            <a:spLocks/>
          </p:cNvSpPr>
          <p:nvPr/>
        </p:nvSpPr>
        <p:spPr>
          <a:xfrm>
            <a:off x="2456330" y="987073"/>
            <a:ext cx="7279341" cy="5101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GB" sz="3600" cap="small" dirty="0">
                <a:solidFill>
                  <a:schemeClr val="bg1"/>
                </a:solidFill>
              </a:rPr>
              <a:t>Masters Final Examination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B547222-A76B-567F-F82E-B34979900BE4}"/>
              </a:ext>
            </a:extLst>
          </p:cNvPr>
          <p:cNvSpPr txBox="1"/>
          <p:nvPr/>
        </p:nvSpPr>
        <p:spPr>
          <a:xfrm>
            <a:off x="7464263" y="3947924"/>
            <a:ext cx="485887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Examination Committee: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Dr. XYZ (Chairperson)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Dr. Head (Ex-Officio)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Dr. XY (Member)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Dr. XY (Member)</a:t>
            </a:r>
            <a:endParaRPr lang="en-GB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Dr. XY, </a:t>
            </a:r>
            <a:br>
              <a:rPr lang="en-US" dirty="0"/>
            </a:br>
            <a:r>
              <a:rPr lang="en-US" dirty="0"/>
              <a:t>Dept of XY, Uni (External Member)</a:t>
            </a:r>
            <a:endParaRPr lang="en-GB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DA43A702-4CF0-D740-2F5E-625EB6ED414A}"/>
              </a:ext>
            </a:extLst>
          </p:cNvPr>
          <p:cNvSpPr txBox="1">
            <a:spLocks/>
          </p:cNvSpPr>
          <p:nvPr/>
        </p:nvSpPr>
        <p:spPr>
          <a:xfrm>
            <a:off x="2456330" y="1561024"/>
            <a:ext cx="7279341" cy="4605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z="2800" cap="none" dirty="0">
                <a:solidFill>
                  <a:schemeClr val="bg1"/>
                </a:solidFill>
              </a:rPr>
              <a:t>D</a:t>
            </a:r>
            <a:r>
              <a:rPr lang="en-GB" sz="2800" cap="none" dirty="0">
                <a:solidFill>
                  <a:schemeClr val="bg1"/>
                </a:solidFill>
              </a:rPr>
              <a:t>ate: 1</a:t>
            </a:r>
            <a:r>
              <a:rPr lang="en-GB" sz="2800" cap="none" baseline="30000" dirty="0">
                <a:solidFill>
                  <a:schemeClr val="bg1"/>
                </a:solidFill>
              </a:rPr>
              <a:t>st</a:t>
            </a:r>
            <a:r>
              <a:rPr lang="en-GB" sz="2800" cap="none" dirty="0">
                <a:solidFill>
                  <a:schemeClr val="bg1"/>
                </a:solidFill>
              </a:rPr>
              <a:t> December 2022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744D3B9B-4D47-C622-5934-3A8FA182B243}"/>
              </a:ext>
            </a:extLst>
          </p:cNvPr>
          <p:cNvSpPr txBox="1">
            <a:spLocks/>
          </p:cNvSpPr>
          <p:nvPr/>
        </p:nvSpPr>
        <p:spPr>
          <a:xfrm>
            <a:off x="-539342" y="56219"/>
            <a:ext cx="13270684" cy="8355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GB" sz="2800" cap="small" spc="300" dirty="0">
                <a:solidFill>
                  <a:schemeClr val="bg1"/>
                </a:solidFill>
              </a:rPr>
              <a:t>Bangladesh University of Engineering and Technology</a:t>
            </a:r>
          </a:p>
          <a:p>
            <a:r>
              <a:rPr lang="en-GB" sz="2800" cap="small" spc="300" dirty="0">
                <a:solidFill>
                  <a:schemeClr val="bg1"/>
                </a:solidFill>
              </a:rPr>
              <a:t>Department of Electrical and Electronic Engineering</a:t>
            </a:r>
          </a:p>
        </p:txBody>
      </p:sp>
    </p:spTree>
    <p:extLst>
      <p:ext uri="{BB962C8B-B14F-4D97-AF65-F5344CB8AC3E}">
        <p14:creationId xmlns:p14="http://schemas.microsoft.com/office/powerpoint/2010/main" val="27782465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EC05D-A30C-BE68-5515-12B1F5B61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Outline of Presentation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9CAA8B-4A0A-8311-3130-0C2090990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Mr. John Doe</a:t>
            </a:r>
            <a:endParaRPr lang="en-BD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07FCD8-7641-6C0B-74E9-92F772F4C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GB" dirty="0"/>
              <a:t>Title of the Presentation, Date: dd/mm/</a:t>
            </a:r>
            <a:r>
              <a:rPr lang="en-GB" dirty="0" err="1"/>
              <a:t>yyyy</a:t>
            </a:r>
            <a:endParaRPr lang="en-BD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A0B13A-71C9-F2E3-7452-32C3044F1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29D53-9981-884B-B5B6-B5743DF81FD1}" type="slidenum">
              <a:rPr lang="en-BD" smtClean="0"/>
              <a:pPr/>
              <a:t>10</a:t>
            </a:fld>
            <a:endParaRPr lang="en-BD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2959713D-630A-B026-C460-F68BF7A09370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032790864"/>
              </p:ext>
            </p:extLst>
          </p:nvPr>
        </p:nvGraphicFramePr>
        <p:xfrm>
          <a:off x="338138" y="1401763"/>
          <a:ext cx="5303837" cy="4392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Fig. 1">
            <a:extLst>
              <a:ext uri="{FF2B5EF4-FFF2-40B4-BE49-F238E27FC236}">
                <a16:creationId xmlns:a16="http://schemas.microsoft.com/office/drawing/2014/main" id="{1D33A40C-3E91-AA4A-5E21-AA6005C2EE5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715" y="2901950"/>
            <a:ext cx="5322657" cy="28924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420866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F2E8F-1972-7F79-7581-8F3C547DF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A4176D9-BDBF-5150-C10D-8777ED22DF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B7CD1C-BAE0-D5F1-1A9D-7380D9941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Mr. John Doe</a:t>
            </a:r>
            <a:endParaRPr lang="en-BD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7CE13A-A227-79E4-3970-E43CB11E9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GB"/>
              <a:t>Title of the Presentation, Date: dd/mm/yyyy</a:t>
            </a:r>
            <a:endParaRPr lang="en-BD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8C31E0-2A25-DC74-1658-052825C68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29D53-9981-884B-B5B6-B5743DF81FD1}" type="slidenum">
              <a:rPr lang="en-BD" smtClean="0"/>
              <a:pPr/>
              <a:t>11</a:t>
            </a:fld>
            <a:endParaRPr lang="en-BD" dirty="0"/>
          </a:p>
        </p:txBody>
      </p:sp>
    </p:spTree>
    <p:extLst>
      <p:ext uri="{BB962C8B-B14F-4D97-AF65-F5344CB8AC3E}">
        <p14:creationId xmlns:p14="http://schemas.microsoft.com/office/powerpoint/2010/main" val="17597887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EC05D-A30C-BE68-5515-12B1F5B61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Outline of Presentation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9CAA8B-4A0A-8311-3130-0C2090990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Mr. John Doe</a:t>
            </a:r>
            <a:endParaRPr lang="en-BD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07FCD8-7641-6C0B-74E9-92F772F4C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GB" dirty="0"/>
              <a:t>Title of the Presentation, Date: dd/mm/</a:t>
            </a:r>
            <a:r>
              <a:rPr lang="en-GB" dirty="0" err="1"/>
              <a:t>yyyy</a:t>
            </a:r>
            <a:endParaRPr lang="en-BD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A0B13A-71C9-F2E3-7452-32C3044F1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29D53-9981-884B-B5B6-B5743DF81FD1}" type="slidenum">
              <a:rPr lang="en-BD" smtClean="0"/>
              <a:pPr/>
              <a:t>12</a:t>
            </a:fld>
            <a:endParaRPr lang="en-BD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2959713D-630A-B026-C460-F68BF7A09370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044612031"/>
              </p:ext>
            </p:extLst>
          </p:nvPr>
        </p:nvGraphicFramePr>
        <p:xfrm>
          <a:off x="338138" y="1401763"/>
          <a:ext cx="5303837" cy="4392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Fig. 1">
            <a:extLst>
              <a:ext uri="{FF2B5EF4-FFF2-40B4-BE49-F238E27FC236}">
                <a16:creationId xmlns:a16="http://schemas.microsoft.com/office/drawing/2014/main" id="{1D33A40C-3E91-AA4A-5E21-AA6005C2EE5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715" y="2901950"/>
            <a:ext cx="5322657" cy="28924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76093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F2E8F-1972-7F79-7581-8F3C547DF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A4176D9-BDBF-5150-C10D-8777ED22DF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B7CD1C-BAE0-D5F1-1A9D-7380D9941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Mr. John Doe</a:t>
            </a:r>
            <a:endParaRPr lang="en-BD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7CE13A-A227-79E4-3970-E43CB11E9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GB"/>
              <a:t>Title of the Presentation, Date: dd/mm/yyyy</a:t>
            </a:r>
            <a:endParaRPr lang="en-BD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8C31E0-2A25-DC74-1658-052825C68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29D53-9981-884B-B5B6-B5743DF81FD1}" type="slidenum">
              <a:rPr lang="en-BD" smtClean="0"/>
              <a:pPr/>
              <a:t>13</a:t>
            </a:fld>
            <a:endParaRPr lang="en-BD" dirty="0"/>
          </a:p>
        </p:txBody>
      </p:sp>
    </p:spTree>
    <p:extLst>
      <p:ext uri="{BB962C8B-B14F-4D97-AF65-F5344CB8AC3E}">
        <p14:creationId xmlns:p14="http://schemas.microsoft.com/office/powerpoint/2010/main" val="20481658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EC05D-A30C-BE68-5515-12B1F5B61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Outline of Presentation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9CAA8B-4A0A-8311-3130-0C2090990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Mr. John Doe</a:t>
            </a:r>
            <a:endParaRPr lang="en-BD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07FCD8-7641-6C0B-74E9-92F772F4C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GB" dirty="0"/>
              <a:t>Title of the Presentation, Date: dd/mm/</a:t>
            </a:r>
            <a:r>
              <a:rPr lang="en-GB" dirty="0" err="1"/>
              <a:t>yyyy</a:t>
            </a:r>
            <a:endParaRPr lang="en-BD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A0B13A-71C9-F2E3-7452-32C3044F1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29D53-9981-884B-B5B6-B5743DF81FD1}" type="slidenum">
              <a:rPr lang="en-BD" smtClean="0"/>
              <a:pPr/>
              <a:t>14</a:t>
            </a:fld>
            <a:endParaRPr lang="en-BD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2959713D-630A-B026-C460-F68BF7A09370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695588885"/>
              </p:ext>
            </p:extLst>
          </p:nvPr>
        </p:nvGraphicFramePr>
        <p:xfrm>
          <a:off x="338138" y="1401763"/>
          <a:ext cx="5303837" cy="4392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Fig. 1">
            <a:extLst>
              <a:ext uri="{FF2B5EF4-FFF2-40B4-BE49-F238E27FC236}">
                <a16:creationId xmlns:a16="http://schemas.microsoft.com/office/drawing/2014/main" id="{1D33A40C-3E91-AA4A-5E21-AA6005C2EE5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715" y="2901950"/>
            <a:ext cx="5322657" cy="28924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167211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F2E8F-1972-7F79-7581-8F3C547DF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A4176D9-BDBF-5150-C10D-8777ED22DF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B7CD1C-BAE0-D5F1-1A9D-7380D9941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Mr. John Doe</a:t>
            </a:r>
            <a:endParaRPr lang="en-BD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7CE13A-A227-79E4-3970-E43CB11E9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GB"/>
              <a:t>Title of the Presentation, Date: dd/mm/yyyy</a:t>
            </a:r>
            <a:endParaRPr lang="en-BD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8C31E0-2A25-DC74-1658-052825C68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29D53-9981-884B-B5B6-B5743DF81FD1}" type="slidenum">
              <a:rPr lang="en-BD" smtClean="0"/>
              <a:pPr/>
              <a:t>15</a:t>
            </a:fld>
            <a:endParaRPr lang="en-BD" dirty="0"/>
          </a:p>
        </p:txBody>
      </p:sp>
    </p:spTree>
    <p:extLst>
      <p:ext uri="{BB962C8B-B14F-4D97-AF65-F5344CB8AC3E}">
        <p14:creationId xmlns:p14="http://schemas.microsoft.com/office/powerpoint/2010/main" val="15098073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EC05D-A30C-BE68-5515-12B1F5B61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Outline of Presentation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9CAA8B-4A0A-8311-3130-0C2090990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Mr. John Doe</a:t>
            </a:r>
            <a:endParaRPr lang="en-BD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07FCD8-7641-6C0B-74E9-92F772F4C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GB" dirty="0"/>
              <a:t>Title of the Presentation, Date: dd/mm/</a:t>
            </a:r>
            <a:r>
              <a:rPr lang="en-GB" dirty="0" err="1"/>
              <a:t>yyyy</a:t>
            </a:r>
            <a:endParaRPr lang="en-BD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A0B13A-71C9-F2E3-7452-32C3044F1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29D53-9981-884B-B5B6-B5743DF81FD1}" type="slidenum">
              <a:rPr lang="en-BD" smtClean="0"/>
              <a:pPr/>
              <a:t>16</a:t>
            </a:fld>
            <a:endParaRPr lang="en-BD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2959713D-630A-B026-C460-F68BF7A09370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10447247"/>
              </p:ext>
            </p:extLst>
          </p:nvPr>
        </p:nvGraphicFramePr>
        <p:xfrm>
          <a:off x="338138" y="1401763"/>
          <a:ext cx="5303837" cy="4392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Fig. 1">
            <a:extLst>
              <a:ext uri="{FF2B5EF4-FFF2-40B4-BE49-F238E27FC236}">
                <a16:creationId xmlns:a16="http://schemas.microsoft.com/office/drawing/2014/main" id="{1D33A40C-3E91-AA4A-5E21-AA6005C2EE5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715" y="2901950"/>
            <a:ext cx="5322657" cy="28924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36635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F2E8F-1972-7F79-7581-8F3C547DF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 and References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A4176D9-BDBF-5150-C10D-8777ED22DF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B7CD1C-BAE0-D5F1-1A9D-7380D9941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Mr. John Doe</a:t>
            </a:r>
            <a:endParaRPr lang="en-BD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7CE13A-A227-79E4-3970-E43CB11E9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GB"/>
              <a:t>Title of the Presentation, Date: dd/mm/yyyy</a:t>
            </a:r>
            <a:endParaRPr lang="en-BD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8C31E0-2A25-DC74-1658-052825C68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29D53-9981-884B-B5B6-B5743DF81FD1}" type="slidenum">
              <a:rPr lang="en-BD" smtClean="0"/>
              <a:pPr/>
              <a:t>17</a:t>
            </a:fld>
            <a:endParaRPr lang="en-BD" dirty="0"/>
          </a:p>
        </p:txBody>
      </p:sp>
    </p:spTree>
    <p:extLst>
      <p:ext uri="{BB962C8B-B14F-4D97-AF65-F5344CB8AC3E}">
        <p14:creationId xmlns:p14="http://schemas.microsoft.com/office/powerpoint/2010/main" val="42058762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73F1B-6B85-41C8-B97F-291023F9A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80D2A5-2FE6-30B0-0914-56FA081BF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Mr. John Doe</a:t>
            </a:r>
            <a:endParaRPr lang="en-BD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56E89D-0B09-6611-D3C0-CBC031D98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GB"/>
              <a:t>Title of the Presentation, Date: dd/mm/yyyy</a:t>
            </a:r>
            <a:endParaRPr lang="en-BD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6B58C3-80D8-36B4-7935-FAC0000D6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29D53-9981-884B-B5B6-B5743DF81FD1}" type="slidenum">
              <a:rPr lang="en-BD" smtClean="0"/>
              <a:pPr/>
              <a:t>18</a:t>
            </a:fld>
            <a:endParaRPr lang="en-BD" dirty="0"/>
          </a:p>
        </p:txBody>
      </p:sp>
      <p:pic>
        <p:nvPicPr>
          <p:cNvPr id="8" name="Picture 2" descr="Fig. 1">
            <a:extLst>
              <a:ext uri="{FF2B5EF4-FFF2-40B4-BE49-F238E27FC236}">
                <a16:creationId xmlns:a16="http://schemas.microsoft.com/office/drawing/2014/main" id="{5D29A86A-B82E-169F-3CC3-8596AB8F80F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715" y="2901950"/>
            <a:ext cx="5322657" cy="28924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8F9872F0-46D8-2895-F281-C98BC77CCBC3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C0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750" y="1401763"/>
            <a:ext cx="4392612" cy="4392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0769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EC05D-A30C-BE68-5515-12B1F5B61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Outline of Presentation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9CAA8B-4A0A-8311-3130-0C2090990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Mr. John Doe</a:t>
            </a:r>
            <a:endParaRPr lang="en-BD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07FCD8-7641-6C0B-74E9-92F772F4C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GB" dirty="0"/>
              <a:t>Title of the Presentation, Date: dd/mm/</a:t>
            </a:r>
            <a:r>
              <a:rPr lang="en-GB" dirty="0" err="1"/>
              <a:t>yyyy</a:t>
            </a:r>
            <a:endParaRPr lang="en-BD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A0B13A-71C9-F2E3-7452-32C3044F1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29D53-9981-884B-B5B6-B5743DF81FD1}" type="slidenum">
              <a:rPr lang="en-BD" smtClean="0"/>
              <a:pPr/>
              <a:t>2</a:t>
            </a:fld>
            <a:endParaRPr lang="en-BD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2959713D-630A-B026-C460-F68BF7A09370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69912816"/>
              </p:ext>
            </p:extLst>
          </p:nvPr>
        </p:nvGraphicFramePr>
        <p:xfrm>
          <a:off x="338138" y="1401763"/>
          <a:ext cx="5303837" cy="4392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Fig. 1">
            <a:extLst>
              <a:ext uri="{FF2B5EF4-FFF2-40B4-BE49-F238E27FC236}">
                <a16:creationId xmlns:a16="http://schemas.microsoft.com/office/drawing/2014/main" id="{1D33A40C-3E91-AA4A-5E21-AA6005C2EE5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715" y="2901950"/>
            <a:ext cx="5322657" cy="28924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68087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EC05D-A30C-BE68-5515-12B1F5B61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Outline of Presentation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9CAA8B-4A0A-8311-3130-0C2090990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Mr. John Doe</a:t>
            </a:r>
            <a:endParaRPr lang="en-BD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07FCD8-7641-6C0B-74E9-92F772F4C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GB" dirty="0"/>
              <a:t>Title of the Presentation, Date: dd/mm/</a:t>
            </a:r>
            <a:r>
              <a:rPr lang="en-GB" dirty="0" err="1"/>
              <a:t>yyyy</a:t>
            </a:r>
            <a:endParaRPr lang="en-BD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A0B13A-71C9-F2E3-7452-32C3044F1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29D53-9981-884B-B5B6-B5743DF81FD1}" type="slidenum">
              <a:rPr lang="en-BD" smtClean="0"/>
              <a:pPr/>
              <a:t>3</a:t>
            </a:fld>
            <a:endParaRPr lang="en-BD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2959713D-630A-B026-C460-F68BF7A09370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305109500"/>
              </p:ext>
            </p:extLst>
          </p:nvPr>
        </p:nvGraphicFramePr>
        <p:xfrm>
          <a:off x="338138" y="1401763"/>
          <a:ext cx="5303837" cy="4392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Fig. 1">
            <a:extLst>
              <a:ext uri="{FF2B5EF4-FFF2-40B4-BE49-F238E27FC236}">
                <a16:creationId xmlns:a16="http://schemas.microsoft.com/office/drawing/2014/main" id="{1D33A40C-3E91-AA4A-5E21-AA6005C2EE5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715" y="2901950"/>
            <a:ext cx="5322657" cy="28924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224604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61922-41B2-98F1-10B6-9A3E39A65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F66BE7-9DB6-AAA9-FCF2-702C81287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Mr. John Doe</a:t>
            </a:r>
            <a:endParaRPr lang="en-BD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8BDBC9-C158-6F2E-5093-4940BAF83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GB"/>
              <a:t>Title of the Presentation, Date: dd/mm/yyyy</a:t>
            </a:r>
            <a:endParaRPr lang="en-BD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8ECC94-A576-DA48-2F49-891A0FC6A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29D53-9981-884B-B5B6-B5743DF81FD1}" type="slidenum">
              <a:rPr lang="en-BD" smtClean="0"/>
              <a:pPr/>
              <a:t>4</a:t>
            </a:fld>
            <a:endParaRPr lang="en-BD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D767E8-4243-AEF6-65A3-AFC73E90DF2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B89A11B-0C86-230B-62D8-6E6CD873DF0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182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EC05D-A30C-BE68-5515-12B1F5B61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Outline of Presentation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9CAA8B-4A0A-8311-3130-0C2090990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Mr. John Doe</a:t>
            </a:r>
            <a:endParaRPr lang="en-BD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07FCD8-7641-6C0B-74E9-92F772F4C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GB" dirty="0"/>
              <a:t>Title of the Presentation, Date: dd/mm/</a:t>
            </a:r>
            <a:r>
              <a:rPr lang="en-GB" dirty="0" err="1"/>
              <a:t>yyyy</a:t>
            </a:r>
            <a:endParaRPr lang="en-BD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A0B13A-71C9-F2E3-7452-32C3044F1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29D53-9981-884B-B5B6-B5743DF81FD1}" type="slidenum">
              <a:rPr lang="en-BD" smtClean="0"/>
              <a:pPr/>
              <a:t>5</a:t>
            </a:fld>
            <a:endParaRPr lang="en-BD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2959713D-630A-B026-C460-F68BF7A09370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328098300"/>
              </p:ext>
            </p:extLst>
          </p:nvPr>
        </p:nvGraphicFramePr>
        <p:xfrm>
          <a:off x="338138" y="1401763"/>
          <a:ext cx="5303837" cy="4392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Fig. 1">
            <a:extLst>
              <a:ext uri="{FF2B5EF4-FFF2-40B4-BE49-F238E27FC236}">
                <a16:creationId xmlns:a16="http://schemas.microsoft.com/office/drawing/2014/main" id="{1D33A40C-3E91-AA4A-5E21-AA6005C2EE5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715" y="2901950"/>
            <a:ext cx="5322657" cy="28924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60933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61922-41B2-98F1-10B6-9A3E39A65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Literature Review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F66BE7-9DB6-AAA9-FCF2-702C81287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Mr. John Doe</a:t>
            </a:r>
            <a:endParaRPr lang="en-BD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8BDBC9-C158-6F2E-5093-4940BAF83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GB"/>
              <a:t>Title of the Presentation, Date: dd/mm/yyyy</a:t>
            </a:r>
            <a:endParaRPr lang="en-BD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8ECC94-A576-DA48-2F49-891A0FC6A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29D53-9981-884B-B5B6-B5743DF81FD1}" type="slidenum">
              <a:rPr lang="en-BD" smtClean="0"/>
              <a:pPr/>
              <a:t>6</a:t>
            </a:fld>
            <a:endParaRPr lang="en-BD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865A76B-D6AB-39D7-FB98-BE44C94EBB0C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29609" y="1143322"/>
            <a:ext cx="5303520" cy="49196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GST Modulator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287EB46-703D-2D96-8D20-006BE3BC8E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87821" y="1143322"/>
            <a:ext cx="5758210" cy="49196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Gear-shaped Resonator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9A7B01C-CB1D-FBE0-604D-26175640BD58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532147" y="5724577"/>
            <a:ext cx="5303520" cy="491964"/>
          </a:xfrm>
        </p:spPr>
        <p:txBody>
          <a:bodyPr/>
          <a:lstStyle/>
          <a:p>
            <a:r>
              <a:rPr lang="en-GB" i="0" dirty="0"/>
              <a:t>AH Bhuiyan </a:t>
            </a:r>
            <a:r>
              <a:rPr lang="en-GB" dirty="0"/>
              <a:t>et al. </a:t>
            </a:r>
            <a:r>
              <a:rPr lang="en-GB" dirty="0" err="1"/>
              <a:t>Appl</a:t>
            </a:r>
            <a:r>
              <a:rPr lang="en-GB" dirty="0"/>
              <a:t> Optics </a:t>
            </a:r>
            <a:r>
              <a:rPr lang="en-GB" i="0" dirty="0"/>
              <a:t>(2022)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398773F-1A2F-DB17-BC5D-8EECDBCEC3B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72546" y="5672702"/>
            <a:ext cx="5376165" cy="491964"/>
          </a:xfrm>
        </p:spPr>
        <p:txBody>
          <a:bodyPr/>
          <a:lstStyle/>
          <a:p>
            <a:r>
              <a:rPr lang="de-DE" i="0" dirty="0"/>
              <a:t>YF Abed </a:t>
            </a:r>
            <a:r>
              <a:rPr lang="de-DE" dirty="0"/>
              <a:t>et al. J. </a:t>
            </a:r>
            <a:r>
              <a:rPr lang="de-DE" dirty="0" err="1"/>
              <a:t>Opt</a:t>
            </a:r>
            <a:r>
              <a:rPr lang="de-DE" dirty="0"/>
              <a:t>. </a:t>
            </a:r>
            <a:r>
              <a:rPr lang="de-DE" dirty="0" err="1"/>
              <a:t>Soc</a:t>
            </a:r>
            <a:r>
              <a:rPr lang="de-DE" dirty="0"/>
              <a:t>. Am. B </a:t>
            </a:r>
            <a:r>
              <a:rPr lang="de-DE" i="0" dirty="0"/>
              <a:t>(2021)</a:t>
            </a:r>
            <a:endParaRPr lang="en-GB" i="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75FB52E-6899-CCE8-55C8-3B038CA7A23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4961" y="1605760"/>
            <a:ext cx="4714875" cy="4295775"/>
          </a:xfrm>
          <a:prstGeom prst="rect">
            <a:avLst/>
          </a:prstGeom>
        </p:spPr>
      </p:pic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B774B7BB-F503-0BDF-AFDD-A4E65B9429E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7591" y="2764842"/>
            <a:ext cx="2421540" cy="2137145"/>
          </a:xfrm>
          <a:prstGeom prst="rect">
            <a:avLst/>
          </a:prstGeom>
        </p:spPr>
      </p:pic>
      <p:pic>
        <p:nvPicPr>
          <p:cNvPr id="2050" name="Picture 2" descr="figure: Fig. 1.">
            <a:extLst>
              <a:ext uri="{FF2B5EF4-FFF2-40B4-BE49-F238E27FC236}">
                <a16:creationId xmlns:a16="http://schemas.microsoft.com/office/drawing/2014/main" id="{ACFC1627-C2BC-18C0-1778-63E2A0A187A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894" y="1790772"/>
            <a:ext cx="2150379" cy="1475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igure: Fig. 3.">
            <a:extLst>
              <a:ext uri="{FF2B5EF4-FFF2-40B4-BE49-F238E27FC236}">
                <a16:creationId xmlns:a16="http://schemas.microsoft.com/office/drawing/2014/main" id="{BF1D467C-76F4-1296-E4CB-6EFBDCB604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9061" y="3265556"/>
            <a:ext cx="4235730" cy="2338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C1A8CFE-EF52-ABEC-F1F6-D4CA71BD50B6}"/>
              </a:ext>
            </a:extLst>
          </p:cNvPr>
          <p:cNvSpPr/>
          <p:nvPr/>
        </p:nvSpPr>
        <p:spPr>
          <a:xfrm>
            <a:off x="127591" y="1143322"/>
            <a:ext cx="5537437" cy="5090369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F9CEF20-A700-41C0-77CA-910FB141EB64}"/>
              </a:ext>
            </a:extLst>
          </p:cNvPr>
          <p:cNvSpPr/>
          <p:nvPr/>
        </p:nvSpPr>
        <p:spPr>
          <a:xfrm>
            <a:off x="6031114" y="1143321"/>
            <a:ext cx="5537437" cy="5090369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12861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61922-41B2-98F1-10B6-9A3E39A65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Literature Review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F66BE7-9DB6-AAA9-FCF2-702C81287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Mr. John Doe</a:t>
            </a:r>
            <a:endParaRPr lang="en-BD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8BDBC9-C158-6F2E-5093-4940BAF83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GB"/>
              <a:t>Title of the Presentation, Date: dd/mm/yyyy</a:t>
            </a:r>
            <a:endParaRPr lang="en-BD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8ECC94-A576-DA48-2F49-891A0FC6A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29D53-9981-884B-B5B6-B5743DF81FD1}" type="slidenum">
              <a:rPr lang="en-BD" smtClean="0"/>
              <a:pPr/>
              <a:t>7</a:t>
            </a:fld>
            <a:endParaRPr lang="en-BD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E148E36-88A8-530E-1350-2D4A56016B5B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Nano Cavity Based Sensor</a:t>
            </a:r>
            <a:endParaRPr lang="en-GB" dirty="0"/>
          </a:p>
          <a:p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15637C8-2798-F03F-3728-DAA5B224179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i="0" dirty="0"/>
              <a:t>YF Abed </a:t>
            </a:r>
            <a:r>
              <a:rPr lang="de-DE" dirty="0"/>
              <a:t>et al. J. </a:t>
            </a:r>
            <a:r>
              <a:rPr lang="de-DE" dirty="0" err="1"/>
              <a:t>Opt</a:t>
            </a:r>
            <a:r>
              <a:rPr lang="de-DE" dirty="0"/>
              <a:t>. </a:t>
            </a:r>
            <a:r>
              <a:rPr lang="de-DE" dirty="0" err="1"/>
              <a:t>Soc</a:t>
            </a:r>
            <a:r>
              <a:rPr lang="de-DE" dirty="0"/>
              <a:t>. Am. B </a:t>
            </a:r>
            <a:r>
              <a:rPr lang="de-DE" i="0" dirty="0"/>
              <a:t>(2021)</a:t>
            </a:r>
            <a:endParaRPr lang="en-GB" i="0" dirty="0"/>
          </a:p>
        </p:txBody>
      </p:sp>
      <p:pic>
        <p:nvPicPr>
          <p:cNvPr id="11" name="Content Placeholder 14">
            <a:extLst>
              <a:ext uri="{FF2B5EF4-FFF2-40B4-BE49-F238E27FC236}">
                <a16:creationId xmlns:a16="http://schemas.microsoft.com/office/drawing/2014/main" id="{F9BA5207-9D52-E669-585A-45551591ED3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90625" y="1550921"/>
            <a:ext cx="3740274" cy="2000354"/>
          </a:xfrm>
          <a:prstGeom prst="rect">
            <a:avLst/>
          </a:prstGeom>
        </p:spPr>
      </p:pic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F50EB64B-D03E-CF3E-B08F-CFDEE8A613F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52739" y="1797050"/>
            <a:ext cx="5317410" cy="391318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7064239-E56D-921F-81A0-2568E2A006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154" y="3618844"/>
            <a:ext cx="5773973" cy="200289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C5E6BBA-9833-E44C-DD1D-17D196F004EE}"/>
              </a:ext>
            </a:extLst>
          </p:cNvPr>
          <p:cNvSpPr txBox="1"/>
          <p:nvPr/>
        </p:nvSpPr>
        <p:spPr>
          <a:xfrm>
            <a:off x="158387" y="5540741"/>
            <a:ext cx="593761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00" dirty="0"/>
              <a:t>Mode 1 occurs when h2 is greater than 30 nm and undergoes a small redshift with the increase of h2 while mode 2 does not undergo any significant spectral shift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22E3F98-0F00-4A57-D598-8B5128FB1CD6}"/>
              </a:ext>
            </a:extLst>
          </p:cNvPr>
          <p:cNvSpPr txBox="1"/>
          <p:nvPr/>
        </p:nvSpPr>
        <p:spPr>
          <a:xfrm>
            <a:off x="1705980" y="3831607"/>
            <a:ext cx="593761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</a:rPr>
              <a:t>Reflection Spectra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3DEC052-42C3-1484-0B44-AAE4D24DE2F5}"/>
              </a:ext>
            </a:extLst>
          </p:cNvPr>
          <p:cNvSpPr txBox="1"/>
          <p:nvPr/>
        </p:nvSpPr>
        <p:spPr>
          <a:xfrm>
            <a:off x="1418901" y="1365900"/>
            <a:ext cx="593761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1" dirty="0"/>
              <a:t>Structure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64AB6B0-8C7A-5638-83EB-83CC3C7DA30B}"/>
              </a:ext>
            </a:extLst>
          </p:cNvPr>
          <p:cNvSpPr/>
          <p:nvPr/>
        </p:nvSpPr>
        <p:spPr>
          <a:xfrm>
            <a:off x="127591" y="1143322"/>
            <a:ext cx="11808136" cy="5090369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47729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EC05D-A30C-BE68-5515-12B1F5B61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Outline of Presentation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9CAA8B-4A0A-8311-3130-0C2090990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Mr. John Doe</a:t>
            </a:r>
            <a:endParaRPr lang="en-BD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07FCD8-7641-6C0B-74E9-92F772F4C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GB" dirty="0"/>
              <a:t>Title of the Presentation, Date: dd/mm/</a:t>
            </a:r>
            <a:r>
              <a:rPr lang="en-GB" dirty="0" err="1"/>
              <a:t>yyyy</a:t>
            </a:r>
            <a:endParaRPr lang="en-BD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A0B13A-71C9-F2E3-7452-32C3044F1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29D53-9981-884B-B5B6-B5743DF81FD1}" type="slidenum">
              <a:rPr lang="en-BD" smtClean="0"/>
              <a:pPr/>
              <a:t>8</a:t>
            </a:fld>
            <a:endParaRPr lang="en-BD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2959713D-630A-B026-C460-F68BF7A09370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832688719"/>
              </p:ext>
            </p:extLst>
          </p:nvPr>
        </p:nvGraphicFramePr>
        <p:xfrm>
          <a:off x="338138" y="1401763"/>
          <a:ext cx="5303837" cy="4392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Fig. 1">
            <a:extLst>
              <a:ext uri="{FF2B5EF4-FFF2-40B4-BE49-F238E27FC236}">
                <a16:creationId xmlns:a16="http://schemas.microsoft.com/office/drawing/2014/main" id="{1D33A40C-3E91-AA4A-5E21-AA6005C2EE5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715" y="2901950"/>
            <a:ext cx="5322657" cy="28924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614118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F2E8F-1972-7F79-7581-8F3C547DF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A4176D9-BDBF-5150-C10D-8777ED22DF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B7CD1C-BAE0-D5F1-1A9D-7380D9941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Mr. John Doe</a:t>
            </a:r>
            <a:endParaRPr lang="en-BD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7CE13A-A227-79E4-3970-E43CB11E9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GB"/>
              <a:t>Title of the Presentation, Date: dd/mm/yyyy</a:t>
            </a:r>
            <a:endParaRPr lang="en-BD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8C31E0-2A25-DC74-1658-052825C68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29D53-9981-884B-B5B6-B5743DF81FD1}" type="slidenum">
              <a:rPr lang="en-BD" smtClean="0"/>
              <a:pPr/>
              <a:t>9</a:t>
            </a:fld>
            <a:endParaRPr lang="en-BD" dirty="0"/>
          </a:p>
        </p:txBody>
      </p:sp>
    </p:spTree>
    <p:extLst>
      <p:ext uri="{BB962C8B-B14F-4D97-AF65-F5344CB8AC3E}">
        <p14:creationId xmlns:p14="http://schemas.microsoft.com/office/powerpoint/2010/main" val="8749634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{05D23346-88B9-1E48-85E6-2D29E7791F05}tf10001067</Template>
  <TotalTime>4722</TotalTime>
  <Words>585</Words>
  <Application>Microsoft Office PowerPoint</Application>
  <PresentationFormat>Widescreen</PresentationFormat>
  <Paragraphs>151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Arial Black</vt:lpstr>
      <vt:lpstr>Arial Narrow</vt:lpstr>
      <vt:lpstr>Calibri</vt:lpstr>
      <vt:lpstr>Garamond</vt:lpstr>
      <vt:lpstr>Savon</vt:lpstr>
      <vt:lpstr>Title of Presentation</vt:lpstr>
      <vt:lpstr>Outline of Presentation</vt:lpstr>
      <vt:lpstr>Outline of Presentation</vt:lpstr>
      <vt:lpstr>Summary</vt:lpstr>
      <vt:lpstr>Outline of Presentation</vt:lpstr>
      <vt:lpstr>Literature Review</vt:lpstr>
      <vt:lpstr>Literature Review</vt:lpstr>
      <vt:lpstr>Outline of Presentation</vt:lpstr>
      <vt:lpstr>Design</vt:lpstr>
      <vt:lpstr>Outline of Presentation</vt:lpstr>
      <vt:lpstr>Simulation</vt:lpstr>
      <vt:lpstr>Outline of Presentation</vt:lpstr>
      <vt:lpstr>Results</vt:lpstr>
      <vt:lpstr>Outline of Presentation</vt:lpstr>
      <vt:lpstr>Conclusion</vt:lpstr>
      <vt:lpstr>Outline of Presentation</vt:lpstr>
      <vt:lpstr>Acknowledgement and References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 Sajid Muhaimin Choudhury</dc:creator>
  <cp:lastModifiedBy>Dr. Sajid Muhaimin Choudhury</cp:lastModifiedBy>
  <cp:revision>34</cp:revision>
  <dcterms:created xsi:type="dcterms:W3CDTF">2021-07-11T09:27:00Z</dcterms:created>
  <dcterms:modified xsi:type="dcterms:W3CDTF">2022-12-25T14:39:07Z</dcterms:modified>
</cp:coreProperties>
</file>